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2" r:id="rId7"/>
    <p:sldId id="260" r:id="rId8"/>
    <p:sldId id="261" r:id="rId9"/>
    <p:sldId id="268" r:id="rId10"/>
    <p:sldId id="264" r:id="rId11"/>
    <p:sldId id="265" r:id="rId12"/>
    <p:sldId id="266" r:id="rId13"/>
    <p:sldId id="267" r:id="rId14"/>
    <p:sldId id="269" r:id="rId15"/>
    <p:sldId id="276" r:id="rId16"/>
    <p:sldId id="277" r:id="rId17"/>
    <p:sldId id="278" r:id="rId18"/>
    <p:sldId id="270" r:id="rId19"/>
    <p:sldId id="271" r:id="rId20"/>
    <p:sldId id="272" r:id="rId21"/>
    <p:sldId id="273" r:id="rId22"/>
    <p:sldId id="274" r:id="rId23"/>
    <p:sldId id="275"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elinalex99@gmail.com" initials="a" lastIdx="1" clrIdx="0">
    <p:extLst>
      <p:ext uri="{19B8F6BF-5375-455C-9EA6-DF929625EA0E}">
        <p15:presenceInfo xmlns:p15="http://schemas.microsoft.com/office/powerpoint/2012/main" userId="1dc4853ad929b3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D0B0B"/>
    <a:srgbClr val="F43414"/>
    <a:srgbClr val="FF0000"/>
    <a:srgbClr val="FF33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6B3E-B0B9-4427-B3FD-EAB4D265AF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141F27-840B-422A-9CAF-653B365BA6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2A90B4-8A02-41DF-A418-9C33508E826F}"/>
              </a:ext>
            </a:extLst>
          </p:cNvPr>
          <p:cNvSpPr>
            <a:spLocks noGrp="1"/>
          </p:cNvSpPr>
          <p:nvPr>
            <p:ph type="dt" sz="half" idx="10"/>
          </p:nvPr>
        </p:nvSpPr>
        <p:spPr/>
        <p:txBody>
          <a:bodyPr/>
          <a:lstStyle/>
          <a:p>
            <a:fld id="{6825B61F-BE7D-4635-84A3-9BD70D16C482}" type="datetimeFigureOut">
              <a:rPr lang="en-US" smtClean="0"/>
              <a:t>5/13/2021</a:t>
            </a:fld>
            <a:endParaRPr lang="en-US"/>
          </a:p>
        </p:txBody>
      </p:sp>
      <p:sp>
        <p:nvSpPr>
          <p:cNvPr id="5" name="Footer Placeholder 4">
            <a:extLst>
              <a:ext uri="{FF2B5EF4-FFF2-40B4-BE49-F238E27FC236}">
                <a16:creationId xmlns:a16="http://schemas.microsoft.com/office/drawing/2014/main" id="{38CAEA15-3464-42F3-9707-4293413DA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21E98-5440-440D-9343-A2100BE085C5}"/>
              </a:ext>
            </a:extLst>
          </p:cNvPr>
          <p:cNvSpPr>
            <a:spLocks noGrp="1"/>
          </p:cNvSpPr>
          <p:nvPr>
            <p:ph type="sldNum" sz="quarter" idx="12"/>
          </p:nvPr>
        </p:nvSpPr>
        <p:spPr/>
        <p:txBody>
          <a:bodyPr/>
          <a:lstStyle/>
          <a:p>
            <a:fld id="{3521EAA9-7C22-417B-9934-99DE10FECA4A}" type="slidenum">
              <a:rPr lang="en-US" smtClean="0"/>
              <a:t>‹#›</a:t>
            </a:fld>
            <a:endParaRPr lang="en-US"/>
          </a:p>
        </p:txBody>
      </p:sp>
    </p:spTree>
    <p:extLst>
      <p:ext uri="{BB962C8B-B14F-4D97-AF65-F5344CB8AC3E}">
        <p14:creationId xmlns:p14="http://schemas.microsoft.com/office/powerpoint/2010/main" val="387462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BD511-6811-4F48-9FC7-FB95856777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47D81B-F316-40FB-B193-9F8A86DDF0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74C367-F892-4647-AC8D-503EB40C9589}"/>
              </a:ext>
            </a:extLst>
          </p:cNvPr>
          <p:cNvSpPr>
            <a:spLocks noGrp="1"/>
          </p:cNvSpPr>
          <p:nvPr>
            <p:ph type="dt" sz="half" idx="10"/>
          </p:nvPr>
        </p:nvSpPr>
        <p:spPr/>
        <p:txBody>
          <a:bodyPr/>
          <a:lstStyle/>
          <a:p>
            <a:fld id="{6825B61F-BE7D-4635-84A3-9BD70D16C482}" type="datetimeFigureOut">
              <a:rPr lang="en-US" smtClean="0"/>
              <a:t>5/13/2021</a:t>
            </a:fld>
            <a:endParaRPr lang="en-US"/>
          </a:p>
        </p:txBody>
      </p:sp>
      <p:sp>
        <p:nvSpPr>
          <p:cNvPr id="5" name="Footer Placeholder 4">
            <a:extLst>
              <a:ext uri="{FF2B5EF4-FFF2-40B4-BE49-F238E27FC236}">
                <a16:creationId xmlns:a16="http://schemas.microsoft.com/office/drawing/2014/main" id="{20689F4D-E91D-4ABF-B4DB-B4064BCCE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D2507-819C-4097-B4A0-F90EBBABEB6C}"/>
              </a:ext>
            </a:extLst>
          </p:cNvPr>
          <p:cNvSpPr>
            <a:spLocks noGrp="1"/>
          </p:cNvSpPr>
          <p:nvPr>
            <p:ph type="sldNum" sz="quarter" idx="12"/>
          </p:nvPr>
        </p:nvSpPr>
        <p:spPr/>
        <p:txBody>
          <a:bodyPr/>
          <a:lstStyle/>
          <a:p>
            <a:fld id="{3521EAA9-7C22-417B-9934-99DE10FECA4A}" type="slidenum">
              <a:rPr lang="en-US" smtClean="0"/>
              <a:t>‹#›</a:t>
            </a:fld>
            <a:endParaRPr lang="en-US"/>
          </a:p>
        </p:txBody>
      </p:sp>
    </p:spTree>
    <p:extLst>
      <p:ext uri="{BB962C8B-B14F-4D97-AF65-F5344CB8AC3E}">
        <p14:creationId xmlns:p14="http://schemas.microsoft.com/office/powerpoint/2010/main" val="523428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F98943-FB90-42D6-8D67-405166BC9A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7C563B-D1DB-4A79-B7C3-E292D8F3D5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04476-7319-4ED3-A8BB-A40CA75EFF97}"/>
              </a:ext>
            </a:extLst>
          </p:cNvPr>
          <p:cNvSpPr>
            <a:spLocks noGrp="1"/>
          </p:cNvSpPr>
          <p:nvPr>
            <p:ph type="dt" sz="half" idx="10"/>
          </p:nvPr>
        </p:nvSpPr>
        <p:spPr/>
        <p:txBody>
          <a:bodyPr/>
          <a:lstStyle/>
          <a:p>
            <a:fld id="{6825B61F-BE7D-4635-84A3-9BD70D16C482}" type="datetimeFigureOut">
              <a:rPr lang="en-US" smtClean="0"/>
              <a:t>5/13/2021</a:t>
            </a:fld>
            <a:endParaRPr lang="en-US"/>
          </a:p>
        </p:txBody>
      </p:sp>
      <p:sp>
        <p:nvSpPr>
          <p:cNvPr id="5" name="Footer Placeholder 4">
            <a:extLst>
              <a:ext uri="{FF2B5EF4-FFF2-40B4-BE49-F238E27FC236}">
                <a16:creationId xmlns:a16="http://schemas.microsoft.com/office/drawing/2014/main" id="{D3582A7B-B0D6-4A0C-98F0-8D582C5419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FE5B0-4BB8-495D-9AE6-0E85170405B2}"/>
              </a:ext>
            </a:extLst>
          </p:cNvPr>
          <p:cNvSpPr>
            <a:spLocks noGrp="1"/>
          </p:cNvSpPr>
          <p:nvPr>
            <p:ph type="sldNum" sz="quarter" idx="12"/>
          </p:nvPr>
        </p:nvSpPr>
        <p:spPr/>
        <p:txBody>
          <a:bodyPr/>
          <a:lstStyle/>
          <a:p>
            <a:fld id="{3521EAA9-7C22-417B-9934-99DE10FECA4A}" type="slidenum">
              <a:rPr lang="en-US" smtClean="0"/>
              <a:t>‹#›</a:t>
            </a:fld>
            <a:endParaRPr lang="en-US"/>
          </a:p>
        </p:txBody>
      </p:sp>
    </p:spTree>
    <p:extLst>
      <p:ext uri="{BB962C8B-B14F-4D97-AF65-F5344CB8AC3E}">
        <p14:creationId xmlns:p14="http://schemas.microsoft.com/office/powerpoint/2010/main" val="44432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0FB6-F8F2-448E-9D74-CC906291EE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9A0C6E-382E-41EA-827E-0E09119B82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94EFB-BFE1-4C57-86FC-7800228A186D}"/>
              </a:ext>
            </a:extLst>
          </p:cNvPr>
          <p:cNvSpPr>
            <a:spLocks noGrp="1"/>
          </p:cNvSpPr>
          <p:nvPr>
            <p:ph type="dt" sz="half" idx="10"/>
          </p:nvPr>
        </p:nvSpPr>
        <p:spPr/>
        <p:txBody>
          <a:bodyPr/>
          <a:lstStyle/>
          <a:p>
            <a:fld id="{6825B61F-BE7D-4635-84A3-9BD70D16C482}" type="datetimeFigureOut">
              <a:rPr lang="en-US" smtClean="0"/>
              <a:t>5/13/2021</a:t>
            </a:fld>
            <a:endParaRPr lang="en-US"/>
          </a:p>
        </p:txBody>
      </p:sp>
      <p:sp>
        <p:nvSpPr>
          <p:cNvPr id="5" name="Footer Placeholder 4">
            <a:extLst>
              <a:ext uri="{FF2B5EF4-FFF2-40B4-BE49-F238E27FC236}">
                <a16:creationId xmlns:a16="http://schemas.microsoft.com/office/drawing/2014/main" id="{5EA77443-24C9-48F4-97E1-ABD35DDE54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7B7E05-5D27-44F9-8925-19F0D084D940}"/>
              </a:ext>
            </a:extLst>
          </p:cNvPr>
          <p:cNvSpPr>
            <a:spLocks noGrp="1"/>
          </p:cNvSpPr>
          <p:nvPr>
            <p:ph type="sldNum" sz="quarter" idx="12"/>
          </p:nvPr>
        </p:nvSpPr>
        <p:spPr/>
        <p:txBody>
          <a:bodyPr/>
          <a:lstStyle/>
          <a:p>
            <a:fld id="{3521EAA9-7C22-417B-9934-99DE10FECA4A}" type="slidenum">
              <a:rPr lang="en-US" smtClean="0"/>
              <a:t>‹#›</a:t>
            </a:fld>
            <a:endParaRPr lang="en-US"/>
          </a:p>
        </p:txBody>
      </p:sp>
    </p:spTree>
    <p:extLst>
      <p:ext uri="{BB962C8B-B14F-4D97-AF65-F5344CB8AC3E}">
        <p14:creationId xmlns:p14="http://schemas.microsoft.com/office/powerpoint/2010/main" val="1576906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1BD17-B41A-44B4-8771-EFF684AECA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C52AE0-864E-4764-9D37-6A4EC3507B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46F8D7-3D10-4C59-9A67-094E892D8802}"/>
              </a:ext>
            </a:extLst>
          </p:cNvPr>
          <p:cNvSpPr>
            <a:spLocks noGrp="1"/>
          </p:cNvSpPr>
          <p:nvPr>
            <p:ph type="dt" sz="half" idx="10"/>
          </p:nvPr>
        </p:nvSpPr>
        <p:spPr/>
        <p:txBody>
          <a:bodyPr/>
          <a:lstStyle/>
          <a:p>
            <a:fld id="{6825B61F-BE7D-4635-84A3-9BD70D16C482}" type="datetimeFigureOut">
              <a:rPr lang="en-US" smtClean="0"/>
              <a:t>5/13/2021</a:t>
            </a:fld>
            <a:endParaRPr lang="en-US"/>
          </a:p>
        </p:txBody>
      </p:sp>
      <p:sp>
        <p:nvSpPr>
          <p:cNvPr id="5" name="Footer Placeholder 4">
            <a:extLst>
              <a:ext uri="{FF2B5EF4-FFF2-40B4-BE49-F238E27FC236}">
                <a16:creationId xmlns:a16="http://schemas.microsoft.com/office/drawing/2014/main" id="{0A867AB4-3CBD-4077-BBE2-A8A3EEBBD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675A7-16A7-4E27-A97C-00B454DC0B6E}"/>
              </a:ext>
            </a:extLst>
          </p:cNvPr>
          <p:cNvSpPr>
            <a:spLocks noGrp="1"/>
          </p:cNvSpPr>
          <p:nvPr>
            <p:ph type="sldNum" sz="quarter" idx="12"/>
          </p:nvPr>
        </p:nvSpPr>
        <p:spPr/>
        <p:txBody>
          <a:bodyPr/>
          <a:lstStyle/>
          <a:p>
            <a:fld id="{3521EAA9-7C22-417B-9934-99DE10FECA4A}" type="slidenum">
              <a:rPr lang="en-US" smtClean="0"/>
              <a:t>‹#›</a:t>
            </a:fld>
            <a:endParaRPr lang="en-US"/>
          </a:p>
        </p:txBody>
      </p:sp>
    </p:spTree>
    <p:extLst>
      <p:ext uri="{BB962C8B-B14F-4D97-AF65-F5344CB8AC3E}">
        <p14:creationId xmlns:p14="http://schemas.microsoft.com/office/powerpoint/2010/main" val="2647233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6D26-7482-433E-BB94-ADE6A1E574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BED14-5A01-415B-AEA5-5EE379810F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BDEF2C-8D70-48A3-9C5A-4BFC283B25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930FBB-AFF9-443D-8B4D-5D85C89CE3F1}"/>
              </a:ext>
            </a:extLst>
          </p:cNvPr>
          <p:cNvSpPr>
            <a:spLocks noGrp="1"/>
          </p:cNvSpPr>
          <p:nvPr>
            <p:ph type="dt" sz="half" idx="10"/>
          </p:nvPr>
        </p:nvSpPr>
        <p:spPr/>
        <p:txBody>
          <a:bodyPr/>
          <a:lstStyle/>
          <a:p>
            <a:fld id="{6825B61F-BE7D-4635-84A3-9BD70D16C482}" type="datetimeFigureOut">
              <a:rPr lang="en-US" smtClean="0"/>
              <a:t>5/13/2021</a:t>
            </a:fld>
            <a:endParaRPr lang="en-US"/>
          </a:p>
        </p:txBody>
      </p:sp>
      <p:sp>
        <p:nvSpPr>
          <p:cNvPr id="6" name="Footer Placeholder 5">
            <a:extLst>
              <a:ext uri="{FF2B5EF4-FFF2-40B4-BE49-F238E27FC236}">
                <a16:creationId xmlns:a16="http://schemas.microsoft.com/office/drawing/2014/main" id="{22FA6D6E-75A4-49DA-B5E0-A8C820955E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A478CF-FF0D-4E48-ABB1-A72851E8FA2D}"/>
              </a:ext>
            </a:extLst>
          </p:cNvPr>
          <p:cNvSpPr>
            <a:spLocks noGrp="1"/>
          </p:cNvSpPr>
          <p:nvPr>
            <p:ph type="sldNum" sz="quarter" idx="12"/>
          </p:nvPr>
        </p:nvSpPr>
        <p:spPr/>
        <p:txBody>
          <a:bodyPr/>
          <a:lstStyle/>
          <a:p>
            <a:fld id="{3521EAA9-7C22-417B-9934-99DE10FECA4A}" type="slidenum">
              <a:rPr lang="en-US" smtClean="0"/>
              <a:t>‹#›</a:t>
            </a:fld>
            <a:endParaRPr lang="en-US"/>
          </a:p>
        </p:txBody>
      </p:sp>
    </p:spTree>
    <p:extLst>
      <p:ext uri="{BB962C8B-B14F-4D97-AF65-F5344CB8AC3E}">
        <p14:creationId xmlns:p14="http://schemas.microsoft.com/office/powerpoint/2010/main" val="358224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04D66-CF33-4ACA-9EB0-AA0E3F5AF4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182871-5245-4E34-ABBA-0A78BB16C9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6EEB63-1B63-46CF-A9AF-8369F80E43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C48BC0-B3DA-4CDB-940D-7B87ECAAF1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C8326-7D94-4305-A641-05B8EA59B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B0CF1E-1AC9-4467-A4C1-9D2C6045770B}"/>
              </a:ext>
            </a:extLst>
          </p:cNvPr>
          <p:cNvSpPr>
            <a:spLocks noGrp="1"/>
          </p:cNvSpPr>
          <p:nvPr>
            <p:ph type="dt" sz="half" idx="10"/>
          </p:nvPr>
        </p:nvSpPr>
        <p:spPr/>
        <p:txBody>
          <a:bodyPr/>
          <a:lstStyle/>
          <a:p>
            <a:fld id="{6825B61F-BE7D-4635-84A3-9BD70D16C482}" type="datetimeFigureOut">
              <a:rPr lang="en-US" smtClean="0"/>
              <a:t>5/13/2021</a:t>
            </a:fld>
            <a:endParaRPr lang="en-US"/>
          </a:p>
        </p:txBody>
      </p:sp>
      <p:sp>
        <p:nvSpPr>
          <p:cNvPr id="8" name="Footer Placeholder 7">
            <a:extLst>
              <a:ext uri="{FF2B5EF4-FFF2-40B4-BE49-F238E27FC236}">
                <a16:creationId xmlns:a16="http://schemas.microsoft.com/office/drawing/2014/main" id="{BFA0EB02-5B04-408C-9BED-458F8BB1FC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7473B2-802F-4DE0-907F-1F2C1C35E461}"/>
              </a:ext>
            </a:extLst>
          </p:cNvPr>
          <p:cNvSpPr>
            <a:spLocks noGrp="1"/>
          </p:cNvSpPr>
          <p:nvPr>
            <p:ph type="sldNum" sz="quarter" idx="12"/>
          </p:nvPr>
        </p:nvSpPr>
        <p:spPr/>
        <p:txBody>
          <a:bodyPr/>
          <a:lstStyle/>
          <a:p>
            <a:fld id="{3521EAA9-7C22-417B-9934-99DE10FECA4A}" type="slidenum">
              <a:rPr lang="en-US" smtClean="0"/>
              <a:t>‹#›</a:t>
            </a:fld>
            <a:endParaRPr lang="en-US"/>
          </a:p>
        </p:txBody>
      </p:sp>
    </p:spTree>
    <p:extLst>
      <p:ext uri="{BB962C8B-B14F-4D97-AF65-F5344CB8AC3E}">
        <p14:creationId xmlns:p14="http://schemas.microsoft.com/office/powerpoint/2010/main" val="2998611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39A0E-C248-47F8-B7F8-901913451C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E1FA5C-4FC1-40FC-BA76-B9EDAB8E2477}"/>
              </a:ext>
            </a:extLst>
          </p:cNvPr>
          <p:cNvSpPr>
            <a:spLocks noGrp="1"/>
          </p:cNvSpPr>
          <p:nvPr>
            <p:ph type="dt" sz="half" idx="10"/>
          </p:nvPr>
        </p:nvSpPr>
        <p:spPr/>
        <p:txBody>
          <a:bodyPr/>
          <a:lstStyle/>
          <a:p>
            <a:fld id="{6825B61F-BE7D-4635-84A3-9BD70D16C482}" type="datetimeFigureOut">
              <a:rPr lang="en-US" smtClean="0"/>
              <a:t>5/13/2021</a:t>
            </a:fld>
            <a:endParaRPr lang="en-US"/>
          </a:p>
        </p:txBody>
      </p:sp>
      <p:sp>
        <p:nvSpPr>
          <p:cNvPr id="4" name="Footer Placeholder 3">
            <a:extLst>
              <a:ext uri="{FF2B5EF4-FFF2-40B4-BE49-F238E27FC236}">
                <a16:creationId xmlns:a16="http://schemas.microsoft.com/office/drawing/2014/main" id="{E3C31312-B2C6-48CD-8BF8-FAE3055692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8BBD35-170C-41BF-92C5-4B40E2A227ED}"/>
              </a:ext>
            </a:extLst>
          </p:cNvPr>
          <p:cNvSpPr>
            <a:spLocks noGrp="1"/>
          </p:cNvSpPr>
          <p:nvPr>
            <p:ph type="sldNum" sz="quarter" idx="12"/>
          </p:nvPr>
        </p:nvSpPr>
        <p:spPr/>
        <p:txBody>
          <a:bodyPr/>
          <a:lstStyle/>
          <a:p>
            <a:fld id="{3521EAA9-7C22-417B-9934-99DE10FECA4A}" type="slidenum">
              <a:rPr lang="en-US" smtClean="0"/>
              <a:t>‹#›</a:t>
            </a:fld>
            <a:endParaRPr lang="en-US"/>
          </a:p>
        </p:txBody>
      </p:sp>
    </p:spTree>
    <p:extLst>
      <p:ext uri="{BB962C8B-B14F-4D97-AF65-F5344CB8AC3E}">
        <p14:creationId xmlns:p14="http://schemas.microsoft.com/office/powerpoint/2010/main" val="377014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A359A3-F1C8-43B9-A9D5-BFC93259446B}"/>
              </a:ext>
            </a:extLst>
          </p:cNvPr>
          <p:cNvSpPr>
            <a:spLocks noGrp="1"/>
          </p:cNvSpPr>
          <p:nvPr>
            <p:ph type="dt" sz="half" idx="10"/>
          </p:nvPr>
        </p:nvSpPr>
        <p:spPr/>
        <p:txBody>
          <a:bodyPr/>
          <a:lstStyle/>
          <a:p>
            <a:fld id="{6825B61F-BE7D-4635-84A3-9BD70D16C482}" type="datetimeFigureOut">
              <a:rPr lang="en-US" smtClean="0"/>
              <a:t>5/13/2021</a:t>
            </a:fld>
            <a:endParaRPr lang="en-US"/>
          </a:p>
        </p:txBody>
      </p:sp>
      <p:sp>
        <p:nvSpPr>
          <p:cNvPr id="3" name="Footer Placeholder 2">
            <a:extLst>
              <a:ext uri="{FF2B5EF4-FFF2-40B4-BE49-F238E27FC236}">
                <a16:creationId xmlns:a16="http://schemas.microsoft.com/office/drawing/2014/main" id="{37DD979B-243F-4BC9-916E-9EB65B8237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A10BB7-C0DB-499D-964B-3116D949AD7D}"/>
              </a:ext>
            </a:extLst>
          </p:cNvPr>
          <p:cNvSpPr>
            <a:spLocks noGrp="1"/>
          </p:cNvSpPr>
          <p:nvPr>
            <p:ph type="sldNum" sz="quarter" idx="12"/>
          </p:nvPr>
        </p:nvSpPr>
        <p:spPr/>
        <p:txBody>
          <a:bodyPr/>
          <a:lstStyle/>
          <a:p>
            <a:fld id="{3521EAA9-7C22-417B-9934-99DE10FECA4A}" type="slidenum">
              <a:rPr lang="en-US" smtClean="0"/>
              <a:t>‹#›</a:t>
            </a:fld>
            <a:endParaRPr lang="en-US"/>
          </a:p>
        </p:txBody>
      </p:sp>
    </p:spTree>
    <p:extLst>
      <p:ext uri="{BB962C8B-B14F-4D97-AF65-F5344CB8AC3E}">
        <p14:creationId xmlns:p14="http://schemas.microsoft.com/office/powerpoint/2010/main" val="550637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B1E6-F300-4CD3-A41E-120ABCCBE3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E7F2E1-AF13-4B4F-AEF4-67FC84246F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1F3E91-03B5-4CB3-8779-8BE8A1C700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4753AF-491C-408C-9047-DCBCB13AAC00}"/>
              </a:ext>
            </a:extLst>
          </p:cNvPr>
          <p:cNvSpPr>
            <a:spLocks noGrp="1"/>
          </p:cNvSpPr>
          <p:nvPr>
            <p:ph type="dt" sz="half" idx="10"/>
          </p:nvPr>
        </p:nvSpPr>
        <p:spPr/>
        <p:txBody>
          <a:bodyPr/>
          <a:lstStyle/>
          <a:p>
            <a:fld id="{6825B61F-BE7D-4635-84A3-9BD70D16C482}" type="datetimeFigureOut">
              <a:rPr lang="en-US" smtClean="0"/>
              <a:t>5/13/2021</a:t>
            </a:fld>
            <a:endParaRPr lang="en-US"/>
          </a:p>
        </p:txBody>
      </p:sp>
      <p:sp>
        <p:nvSpPr>
          <p:cNvPr id="6" name="Footer Placeholder 5">
            <a:extLst>
              <a:ext uri="{FF2B5EF4-FFF2-40B4-BE49-F238E27FC236}">
                <a16:creationId xmlns:a16="http://schemas.microsoft.com/office/drawing/2014/main" id="{5815AB9C-734C-4FA4-96AE-B8366979A1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F30D81-AA62-4621-B4A2-E158870A9E91}"/>
              </a:ext>
            </a:extLst>
          </p:cNvPr>
          <p:cNvSpPr>
            <a:spLocks noGrp="1"/>
          </p:cNvSpPr>
          <p:nvPr>
            <p:ph type="sldNum" sz="quarter" idx="12"/>
          </p:nvPr>
        </p:nvSpPr>
        <p:spPr/>
        <p:txBody>
          <a:bodyPr/>
          <a:lstStyle/>
          <a:p>
            <a:fld id="{3521EAA9-7C22-417B-9934-99DE10FECA4A}" type="slidenum">
              <a:rPr lang="en-US" smtClean="0"/>
              <a:t>‹#›</a:t>
            </a:fld>
            <a:endParaRPr lang="en-US"/>
          </a:p>
        </p:txBody>
      </p:sp>
    </p:spTree>
    <p:extLst>
      <p:ext uri="{BB962C8B-B14F-4D97-AF65-F5344CB8AC3E}">
        <p14:creationId xmlns:p14="http://schemas.microsoft.com/office/powerpoint/2010/main" val="262264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9390-C330-48C7-A6FF-FAC756C47E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7F518B-091C-4796-BBFD-4C29B3765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D9979B-455D-43F5-8CB0-C7FC66BA4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70B5F-75E9-4714-8207-DAB78FA8BB7F}"/>
              </a:ext>
            </a:extLst>
          </p:cNvPr>
          <p:cNvSpPr>
            <a:spLocks noGrp="1"/>
          </p:cNvSpPr>
          <p:nvPr>
            <p:ph type="dt" sz="half" idx="10"/>
          </p:nvPr>
        </p:nvSpPr>
        <p:spPr/>
        <p:txBody>
          <a:bodyPr/>
          <a:lstStyle/>
          <a:p>
            <a:fld id="{6825B61F-BE7D-4635-84A3-9BD70D16C482}" type="datetimeFigureOut">
              <a:rPr lang="en-US" smtClean="0"/>
              <a:t>5/13/2021</a:t>
            </a:fld>
            <a:endParaRPr lang="en-US"/>
          </a:p>
        </p:txBody>
      </p:sp>
      <p:sp>
        <p:nvSpPr>
          <p:cNvPr id="6" name="Footer Placeholder 5">
            <a:extLst>
              <a:ext uri="{FF2B5EF4-FFF2-40B4-BE49-F238E27FC236}">
                <a16:creationId xmlns:a16="http://schemas.microsoft.com/office/drawing/2014/main" id="{14889692-7229-4EA3-9628-137575BD2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A3BF1-1583-4D33-BE5E-3701E2635407}"/>
              </a:ext>
            </a:extLst>
          </p:cNvPr>
          <p:cNvSpPr>
            <a:spLocks noGrp="1"/>
          </p:cNvSpPr>
          <p:nvPr>
            <p:ph type="sldNum" sz="quarter" idx="12"/>
          </p:nvPr>
        </p:nvSpPr>
        <p:spPr/>
        <p:txBody>
          <a:bodyPr/>
          <a:lstStyle/>
          <a:p>
            <a:fld id="{3521EAA9-7C22-417B-9934-99DE10FECA4A}" type="slidenum">
              <a:rPr lang="en-US" smtClean="0"/>
              <a:t>‹#›</a:t>
            </a:fld>
            <a:endParaRPr lang="en-US"/>
          </a:p>
        </p:txBody>
      </p:sp>
    </p:spTree>
    <p:extLst>
      <p:ext uri="{BB962C8B-B14F-4D97-AF65-F5344CB8AC3E}">
        <p14:creationId xmlns:p14="http://schemas.microsoft.com/office/powerpoint/2010/main" val="3698289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30977D-F0F0-4A59-8759-1407785A8F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FA2597-3CD1-4E1C-8B7B-EBC8E71860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6B330-C2AD-4D44-8F7F-7CBDBCEC36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5B61F-BE7D-4635-84A3-9BD70D16C482}" type="datetimeFigureOut">
              <a:rPr lang="en-US" smtClean="0"/>
              <a:t>5/13/2021</a:t>
            </a:fld>
            <a:endParaRPr lang="en-US"/>
          </a:p>
        </p:txBody>
      </p:sp>
      <p:sp>
        <p:nvSpPr>
          <p:cNvPr id="5" name="Footer Placeholder 4">
            <a:extLst>
              <a:ext uri="{FF2B5EF4-FFF2-40B4-BE49-F238E27FC236}">
                <a16:creationId xmlns:a16="http://schemas.microsoft.com/office/drawing/2014/main" id="{F7CFC27A-984C-46A6-95E4-ED2909C0F6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AAB960-E37B-4D0D-B3AA-4AF9790B24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1EAA9-7C22-417B-9934-99DE10FECA4A}" type="slidenum">
              <a:rPr lang="en-US" smtClean="0"/>
              <a:t>‹#›</a:t>
            </a:fld>
            <a:endParaRPr lang="en-US"/>
          </a:p>
        </p:txBody>
      </p:sp>
    </p:spTree>
    <p:extLst>
      <p:ext uri="{BB962C8B-B14F-4D97-AF65-F5344CB8AC3E}">
        <p14:creationId xmlns:p14="http://schemas.microsoft.com/office/powerpoint/2010/main" val="487360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E839C538-603E-4CFF-9000-14104C27C518}"/>
              </a:ext>
            </a:extLst>
          </p:cNvPr>
          <p:cNvSpPr>
            <a:spLocks noGrp="1"/>
          </p:cNvSpPr>
          <p:nvPr>
            <p:ph type="subTitle" idx="1"/>
          </p:nvPr>
        </p:nvSpPr>
        <p:spPr>
          <a:xfrm>
            <a:off x="4439633" y="4518923"/>
            <a:ext cx="3312734" cy="1141851"/>
          </a:xfrm>
          <a:noFill/>
        </p:spPr>
        <p:txBody>
          <a:bodyPr>
            <a:normAutofit/>
          </a:bodyPr>
          <a:lstStyle/>
          <a:p>
            <a:r>
              <a:rPr lang="en-US" sz="2000" dirty="0">
                <a:solidFill>
                  <a:srgbClr val="080808"/>
                </a:solidFill>
              </a:rPr>
              <a:t>Exploring traveling possibilities</a:t>
            </a:r>
          </a:p>
        </p:txBody>
      </p:sp>
      <p:sp>
        <p:nvSpPr>
          <p:cNvPr id="2" name="Title 1">
            <a:extLst>
              <a:ext uri="{FF2B5EF4-FFF2-40B4-BE49-F238E27FC236}">
                <a16:creationId xmlns:a16="http://schemas.microsoft.com/office/drawing/2014/main" id="{72A072C4-3ACD-411A-B34F-CF1D679E9F1C}"/>
              </a:ext>
            </a:extLst>
          </p:cNvPr>
          <p:cNvSpPr>
            <a:spLocks noGrp="1"/>
          </p:cNvSpPr>
          <p:nvPr>
            <p:ph type="ctrTitle"/>
          </p:nvPr>
        </p:nvSpPr>
        <p:spPr>
          <a:xfrm>
            <a:off x="3204642" y="2353641"/>
            <a:ext cx="5782716" cy="2150719"/>
          </a:xfrm>
          <a:noFill/>
        </p:spPr>
        <p:txBody>
          <a:bodyPr anchor="ctr">
            <a:normAutofit/>
          </a:bodyPr>
          <a:lstStyle/>
          <a:p>
            <a:r>
              <a:rPr lang="en-US" sz="3600" dirty="0" err="1">
                <a:solidFill>
                  <a:srgbClr val="080808"/>
                </a:solidFill>
              </a:rPr>
              <a:t>SawyerAir</a:t>
            </a:r>
            <a:endParaRPr lang="en-US" sz="3600" dirty="0">
              <a:solidFill>
                <a:srgbClr val="080808"/>
              </a:solidFill>
            </a:endParaRP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15010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F2A50A-DDB0-45DD-99E1-DD497127F146}"/>
              </a:ext>
            </a:extLst>
          </p:cNvPr>
          <p:cNvSpPr>
            <a:spLocks noGrp="1"/>
          </p:cNvSpPr>
          <p:nvPr>
            <p:ph type="title"/>
          </p:nvPr>
        </p:nvSpPr>
        <p:spPr>
          <a:xfrm>
            <a:off x="643467" y="321734"/>
            <a:ext cx="4970877" cy="1135737"/>
          </a:xfrm>
        </p:spPr>
        <p:txBody>
          <a:bodyPr vert="horz" lIns="91440" tIns="45720" rIns="91440" bIns="45720" rtlCol="0" anchor="ctr">
            <a:normAutofit/>
          </a:bodyPr>
          <a:lstStyle/>
          <a:p>
            <a:r>
              <a:rPr lang="en-US" sz="3600" kern="1200">
                <a:solidFill>
                  <a:schemeClr val="tx1"/>
                </a:solidFill>
                <a:latin typeface="+mj-lt"/>
                <a:ea typeface="+mj-ea"/>
                <a:cs typeface="+mj-cs"/>
              </a:rPr>
              <a:t>Other actions</a:t>
            </a:r>
          </a:p>
        </p:txBody>
      </p:sp>
      <p:sp>
        <p:nvSpPr>
          <p:cNvPr id="3" name="Content Placeholder 2">
            <a:extLst>
              <a:ext uri="{FF2B5EF4-FFF2-40B4-BE49-F238E27FC236}">
                <a16:creationId xmlns:a16="http://schemas.microsoft.com/office/drawing/2014/main" id="{6CE37A5B-5274-4ABA-983F-16E725FCF227}"/>
              </a:ext>
            </a:extLst>
          </p:cNvPr>
          <p:cNvSpPr>
            <a:spLocks noGrp="1"/>
          </p:cNvSpPr>
          <p:nvPr>
            <p:ph sz="half" idx="1"/>
          </p:nvPr>
        </p:nvSpPr>
        <p:spPr>
          <a:xfrm>
            <a:off x="643468" y="1782981"/>
            <a:ext cx="4970877" cy="4393982"/>
          </a:xfrm>
        </p:spPr>
        <p:txBody>
          <a:bodyPr vert="horz" lIns="91440" tIns="45720" rIns="91440" bIns="45720" rtlCol="0">
            <a:normAutofit/>
          </a:bodyPr>
          <a:lstStyle/>
          <a:p>
            <a:pPr marL="0" indent="0">
              <a:buNone/>
            </a:pPr>
            <a:r>
              <a:rPr lang="en-US" sz="2000" dirty="0"/>
              <a:t>If the user forgot the password for the account, by pressing the link “Forgot your password?”, the user is sent to a new page where the email is required to recover the account (Red highlight)</a:t>
            </a:r>
          </a:p>
          <a:p>
            <a:pPr marL="0" indent="0">
              <a:buNone/>
            </a:pPr>
            <a:r>
              <a:rPr lang="en-US" sz="2000" dirty="0"/>
              <a:t>If the user doesn’t have an account and pressed by mistake the “Login” button, he/she can press the link “Register as a new user” to create a new account (Blue highlight)</a:t>
            </a:r>
          </a:p>
        </p:txBody>
      </p:sp>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D68EA6B7-8EE9-464E-A09E-0CED7599D21B}"/>
              </a:ext>
            </a:extLst>
          </p:cNvPr>
          <p:cNvPicPr>
            <a:picLocks noGrp="1" noChangeAspect="1"/>
          </p:cNvPicPr>
          <p:nvPr>
            <p:ph sz="half" idx="2"/>
          </p:nvPr>
        </p:nvPicPr>
        <p:blipFill>
          <a:blip r:embed="rId2"/>
          <a:stretch>
            <a:fillRect/>
          </a:stretch>
        </p:blipFill>
        <p:spPr>
          <a:xfrm>
            <a:off x="6757634" y="713127"/>
            <a:ext cx="4291078" cy="5431745"/>
          </a:xfrm>
          <a:prstGeom prst="rect">
            <a:avLst/>
          </a:prstGeom>
        </p:spPr>
      </p:pic>
      <p:grpSp>
        <p:nvGrpSpPr>
          <p:cNvPr id="17" name="Group 1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8" name="Isosceles Triangle 1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A521D538-F8AC-48F3-A4AA-5D62A4969BE7}"/>
              </a:ext>
            </a:extLst>
          </p:cNvPr>
          <p:cNvSpPr/>
          <p:nvPr/>
        </p:nvSpPr>
        <p:spPr>
          <a:xfrm>
            <a:off x="6985107" y="4900473"/>
            <a:ext cx="1979720" cy="452761"/>
          </a:xfrm>
          <a:prstGeom prst="ellipse">
            <a:avLst/>
          </a:prstGeom>
          <a:solidFill>
            <a:srgbClr val="FF3300">
              <a:alpha val="30196"/>
            </a:srgbClr>
          </a:solidFill>
          <a:ln>
            <a:solidFill>
              <a:srgbClr val="FF0000">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023D2AF-6A1E-4046-A743-2F546ABA5E1A}"/>
              </a:ext>
            </a:extLst>
          </p:cNvPr>
          <p:cNvSpPr/>
          <p:nvPr/>
        </p:nvSpPr>
        <p:spPr>
          <a:xfrm>
            <a:off x="6985107" y="5296291"/>
            <a:ext cx="1979720" cy="452762"/>
          </a:xfrm>
          <a:prstGeom prst="ellipse">
            <a:avLst/>
          </a:prstGeom>
          <a:solidFill>
            <a:srgbClr val="4472C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23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BAD160-FFA3-447F-9DD2-DAF3AF673E89}"/>
              </a:ext>
            </a:extLst>
          </p:cNvPr>
          <p:cNvSpPr>
            <a:spLocks noGrp="1"/>
          </p:cNvSpPr>
          <p:nvPr>
            <p:ph type="title"/>
          </p:nvPr>
        </p:nvSpPr>
        <p:spPr>
          <a:xfrm>
            <a:off x="643467" y="321734"/>
            <a:ext cx="10905066" cy="1135737"/>
          </a:xfrm>
        </p:spPr>
        <p:txBody>
          <a:bodyPr>
            <a:normAutofit/>
          </a:bodyPr>
          <a:lstStyle/>
          <a:p>
            <a:r>
              <a:rPr lang="en-US" sz="3600"/>
              <a:t>Explore Available Routes</a:t>
            </a:r>
          </a:p>
        </p:txBody>
      </p:sp>
      <p:sp>
        <p:nvSpPr>
          <p:cNvPr id="5" name="Content Placeholder 4">
            <a:extLst>
              <a:ext uri="{FF2B5EF4-FFF2-40B4-BE49-F238E27FC236}">
                <a16:creationId xmlns:a16="http://schemas.microsoft.com/office/drawing/2014/main" id="{4AF4F69C-BFB5-44D8-AB7C-8605AC937118}"/>
              </a:ext>
            </a:extLst>
          </p:cNvPr>
          <p:cNvSpPr>
            <a:spLocks noGrp="1"/>
          </p:cNvSpPr>
          <p:nvPr>
            <p:ph idx="1"/>
          </p:nvPr>
        </p:nvSpPr>
        <p:spPr>
          <a:xfrm>
            <a:off x="643467" y="1782981"/>
            <a:ext cx="10905066" cy="4393982"/>
          </a:xfrm>
        </p:spPr>
        <p:txBody>
          <a:bodyPr>
            <a:normAutofit/>
          </a:bodyPr>
          <a:lstStyle/>
          <a:p>
            <a:pPr marL="0" indent="0">
              <a:buNone/>
            </a:pPr>
            <a:r>
              <a:rPr lang="en-US" sz="2000" dirty="0"/>
              <a:t>By pressing the “Routes” button in the top left corner of the app, the user is sent to a page where he/she can browse trough the available routes and perform some other actions for a better experience </a:t>
            </a:r>
          </a:p>
          <a:p>
            <a:pPr marL="0" indent="0">
              <a:buNone/>
            </a:pP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5C2000E8-C648-4304-93B0-8A8355B3B113}"/>
              </a:ext>
            </a:extLst>
          </p:cNvPr>
          <p:cNvPicPr>
            <a:picLocks noChangeAspect="1"/>
          </p:cNvPicPr>
          <p:nvPr/>
        </p:nvPicPr>
        <p:blipFill>
          <a:blip r:embed="rId2"/>
          <a:stretch>
            <a:fillRect/>
          </a:stretch>
        </p:blipFill>
        <p:spPr>
          <a:xfrm>
            <a:off x="1888629" y="2485320"/>
            <a:ext cx="7785177" cy="4232354"/>
          </a:xfrm>
          <a:prstGeom prst="rect">
            <a:avLst/>
          </a:prstGeom>
        </p:spPr>
      </p:pic>
      <p:sp>
        <p:nvSpPr>
          <p:cNvPr id="8" name="Oval 7">
            <a:extLst>
              <a:ext uri="{FF2B5EF4-FFF2-40B4-BE49-F238E27FC236}">
                <a16:creationId xmlns:a16="http://schemas.microsoft.com/office/drawing/2014/main" id="{B88E786D-CC88-4D66-BD56-53E9DBF005B6}"/>
              </a:ext>
            </a:extLst>
          </p:cNvPr>
          <p:cNvSpPr/>
          <p:nvPr/>
        </p:nvSpPr>
        <p:spPr>
          <a:xfrm>
            <a:off x="3573817" y="2485320"/>
            <a:ext cx="504825" cy="295275"/>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721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016FF74-43EE-438B-B890-204E0678CBF8}"/>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Actions</a:t>
            </a:r>
          </a:p>
        </p:txBody>
      </p:sp>
      <p:sp>
        <p:nvSpPr>
          <p:cNvPr id="5" name="Content Placeholder 4">
            <a:extLst>
              <a:ext uri="{FF2B5EF4-FFF2-40B4-BE49-F238E27FC236}">
                <a16:creationId xmlns:a16="http://schemas.microsoft.com/office/drawing/2014/main" id="{A3E8A653-C3F9-4F23-8FFE-732094006B39}"/>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a:r>
              <a:rPr lang="en-US" sz="2000"/>
              <a:t>The user can browse trough a smaller field of routes by filtering the routes. This action is done by entering the departure location in the placeholder next to “Quick search” and pressing the “Filter” button (Red highlight)</a:t>
            </a:r>
          </a:p>
          <a:p>
            <a:pPr marL="0"/>
            <a:r>
              <a:rPr lang="en-US" sz="2000"/>
              <a:t>If the user is interested in one of the routes, then by pressing the “Details” link then the user is sent to another page for further actions (Blue highlight)</a:t>
            </a:r>
          </a:p>
          <a:p>
            <a:pPr marL="0"/>
            <a:endParaRPr lang="en-US" sz="2000"/>
          </a:p>
        </p:txBody>
      </p:sp>
      <p:grpSp>
        <p:nvGrpSpPr>
          <p:cNvPr id="26" name="Group 1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Content Placeholder 7">
            <a:extLst>
              <a:ext uri="{FF2B5EF4-FFF2-40B4-BE49-F238E27FC236}">
                <a16:creationId xmlns:a16="http://schemas.microsoft.com/office/drawing/2014/main" id="{44082520-B2EE-43FF-BA14-80FE746AD3B6}"/>
              </a:ext>
            </a:extLst>
          </p:cNvPr>
          <p:cNvPicPr>
            <a:picLocks noGrp="1" noChangeAspect="1"/>
          </p:cNvPicPr>
          <p:nvPr>
            <p:ph sz="half" idx="2"/>
          </p:nvPr>
        </p:nvPicPr>
        <p:blipFill>
          <a:blip r:embed="rId2"/>
          <a:stretch>
            <a:fillRect/>
          </a:stretch>
        </p:blipFill>
        <p:spPr>
          <a:xfrm>
            <a:off x="5087924" y="1779204"/>
            <a:ext cx="6668005" cy="3617391"/>
          </a:xfrm>
          <a:prstGeom prst="rect">
            <a:avLst/>
          </a:prstGeom>
        </p:spPr>
      </p:pic>
      <p:grpSp>
        <p:nvGrpSpPr>
          <p:cNvPr id="28" name="Group 2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Oval 8">
            <a:extLst>
              <a:ext uri="{FF2B5EF4-FFF2-40B4-BE49-F238E27FC236}">
                <a16:creationId xmlns:a16="http://schemas.microsoft.com/office/drawing/2014/main" id="{285A6508-53E0-4414-BF1E-7AA491FD0DA9}"/>
              </a:ext>
            </a:extLst>
          </p:cNvPr>
          <p:cNvSpPr/>
          <p:nvPr/>
        </p:nvSpPr>
        <p:spPr>
          <a:xfrm>
            <a:off x="5762625" y="3321199"/>
            <a:ext cx="2400300" cy="533400"/>
          </a:xfrm>
          <a:prstGeom prst="ellipse">
            <a:avLst/>
          </a:prstGeom>
          <a:solidFill>
            <a:srgbClr val="FF33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19FBCF-4F06-491D-A739-65B03EB4B80F}"/>
              </a:ext>
            </a:extLst>
          </p:cNvPr>
          <p:cNvSpPr/>
          <p:nvPr/>
        </p:nvSpPr>
        <p:spPr>
          <a:xfrm>
            <a:off x="9897770" y="4154654"/>
            <a:ext cx="470517" cy="226846"/>
          </a:xfrm>
          <a:prstGeom prst="ellipse">
            <a:avLst/>
          </a:prstGeom>
          <a:solidFill>
            <a:srgbClr val="4472C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695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EE41-DD94-4A67-B825-B15B838A992D}"/>
              </a:ext>
            </a:extLst>
          </p:cNvPr>
          <p:cNvSpPr>
            <a:spLocks noGrp="1"/>
          </p:cNvSpPr>
          <p:nvPr>
            <p:ph type="title"/>
          </p:nvPr>
        </p:nvSpPr>
        <p:spPr>
          <a:xfrm>
            <a:off x="838200" y="365125"/>
            <a:ext cx="10515600" cy="602541"/>
          </a:xfrm>
        </p:spPr>
        <p:txBody>
          <a:bodyPr>
            <a:normAutofit fontScale="90000"/>
          </a:bodyPr>
          <a:lstStyle/>
          <a:p>
            <a:r>
              <a:rPr lang="en-US"/>
              <a:t>See Stops</a:t>
            </a:r>
            <a:endParaRPr lang="en-US" dirty="0"/>
          </a:p>
        </p:txBody>
      </p:sp>
      <p:sp>
        <p:nvSpPr>
          <p:cNvPr id="3" name="Content Placeholder 2">
            <a:extLst>
              <a:ext uri="{FF2B5EF4-FFF2-40B4-BE49-F238E27FC236}">
                <a16:creationId xmlns:a16="http://schemas.microsoft.com/office/drawing/2014/main" id="{C5D73A46-5FD6-42EA-8A81-3A1158C7BA67}"/>
              </a:ext>
            </a:extLst>
          </p:cNvPr>
          <p:cNvSpPr>
            <a:spLocks noGrp="1"/>
          </p:cNvSpPr>
          <p:nvPr>
            <p:ph sz="half" idx="1"/>
          </p:nvPr>
        </p:nvSpPr>
        <p:spPr>
          <a:xfrm>
            <a:off x="838200" y="1190625"/>
            <a:ext cx="5181600" cy="4986338"/>
          </a:xfrm>
        </p:spPr>
        <p:txBody>
          <a:bodyPr/>
          <a:lstStyle/>
          <a:p>
            <a:pPr marL="0" indent="0">
              <a:buNone/>
            </a:pPr>
            <a:r>
              <a:rPr lang="en-US" dirty="0"/>
              <a:t>After pressing the “Details” link the user can view summary details about the route and can see the stops that are done on that route by pressing the link “See Stops”</a:t>
            </a:r>
          </a:p>
        </p:txBody>
      </p:sp>
      <p:pic>
        <p:nvPicPr>
          <p:cNvPr id="6" name="Content Placeholder 5">
            <a:extLst>
              <a:ext uri="{FF2B5EF4-FFF2-40B4-BE49-F238E27FC236}">
                <a16:creationId xmlns:a16="http://schemas.microsoft.com/office/drawing/2014/main" id="{EC51ADB9-90D5-44D1-B554-1875C41DA01B}"/>
              </a:ext>
            </a:extLst>
          </p:cNvPr>
          <p:cNvPicPr>
            <a:picLocks noGrp="1" noChangeAspect="1"/>
          </p:cNvPicPr>
          <p:nvPr>
            <p:ph sz="half" idx="2"/>
          </p:nvPr>
        </p:nvPicPr>
        <p:blipFill>
          <a:blip r:embed="rId2"/>
          <a:stretch>
            <a:fillRect/>
          </a:stretch>
        </p:blipFill>
        <p:spPr>
          <a:xfrm>
            <a:off x="7495906" y="1091219"/>
            <a:ext cx="3143520" cy="1994882"/>
          </a:xfrm>
        </p:spPr>
      </p:pic>
      <p:sp>
        <p:nvSpPr>
          <p:cNvPr id="7" name="Oval 6">
            <a:extLst>
              <a:ext uri="{FF2B5EF4-FFF2-40B4-BE49-F238E27FC236}">
                <a16:creationId xmlns:a16="http://schemas.microsoft.com/office/drawing/2014/main" id="{3E660C0F-48E2-49B4-8822-98141DE0A504}"/>
              </a:ext>
            </a:extLst>
          </p:cNvPr>
          <p:cNvSpPr/>
          <p:nvPr/>
        </p:nvSpPr>
        <p:spPr>
          <a:xfrm>
            <a:off x="7660042" y="2508958"/>
            <a:ext cx="844766" cy="390525"/>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F97CC-D7DD-4389-BEC7-117D573945E9}"/>
              </a:ext>
            </a:extLst>
          </p:cNvPr>
          <p:cNvPicPr>
            <a:picLocks noChangeAspect="1"/>
          </p:cNvPicPr>
          <p:nvPr/>
        </p:nvPicPr>
        <p:blipFill>
          <a:blip r:embed="rId3"/>
          <a:stretch>
            <a:fillRect/>
          </a:stretch>
        </p:blipFill>
        <p:spPr>
          <a:xfrm>
            <a:off x="2053718" y="3429000"/>
            <a:ext cx="8084564" cy="3203202"/>
          </a:xfrm>
          <a:prstGeom prst="rect">
            <a:avLst/>
          </a:prstGeom>
        </p:spPr>
      </p:pic>
    </p:spTree>
    <p:extLst>
      <p:ext uri="{BB962C8B-B14F-4D97-AF65-F5344CB8AC3E}">
        <p14:creationId xmlns:p14="http://schemas.microsoft.com/office/powerpoint/2010/main" val="53911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352E276-CAC2-4759-8C3D-CD92DBA0EB92}"/>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dirty="0">
                <a:solidFill>
                  <a:schemeClr val="tx1"/>
                </a:solidFill>
                <a:latin typeface="+mj-lt"/>
                <a:ea typeface="+mj-ea"/>
                <a:cs typeface="+mj-cs"/>
              </a:rPr>
              <a:t>See Flights</a:t>
            </a:r>
          </a:p>
        </p:txBody>
      </p:sp>
      <p:sp>
        <p:nvSpPr>
          <p:cNvPr id="3" name="Content Placeholder 2">
            <a:extLst>
              <a:ext uri="{FF2B5EF4-FFF2-40B4-BE49-F238E27FC236}">
                <a16:creationId xmlns:a16="http://schemas.microsoft.com/office/drawing/2014/main" id="{3666F4EB-358E-46AA-A09A-828BE8447148}"/>
              </a:ext>
            </a:extLst>
          </p:cNvPr>
          <p:cNvSpPr>
            <a:spLocks noGrp="1"/>
          </p:cNvSpPr>
          <p:nvPr>
            <p:ph sz="half" idx="1"/>
          </p:nvPr>
        </p:nvSpPr>
        <p:spPr>
          <a:xfrm>
            <a:off x="643469" y="1782981"/>
            <a:ext cx="4008384" cy="4393982"/>
          </a:xfrm>
        </p:spPr>
        <p:txBody>
          <a:bodyPr vert="horz" lIns="91440" tIns="45720" rIns="91440" bIns="45720" rtlCol="0">
            <a:normAutofit/>
          </a:bodyPr>
          <a:lstStyle/>
          <a:p>
            <a:pPr marL="0" indent="0">
              <a:buNone/>
            </a:pPr>
            <a:r>
              <a:rPr lang="en-US" sz="2400" dirty="0"/>
              <a:t>By pressing the link “See Flights” the user is sent to a page where all the available flights for the route searched are presented (Blue highlight)</a:t>
            </a:r>
          </a:p>
          <a:p>
            <a:pPr marL="0" indent="0">
              <a:buNone/>
            </a:pPr>
            <a:r>
              <a:rPr lang="en-US" sz="2400" dirty="0"/>
              <a:t>In the page “Flights” the user can choose what interval he whish the flight to be and by pressing the “Book” button he/she will be sent to a new page where the transaction will be done (Red highlight)</a:t>
            </a:r>
          </a:p>
        </p:txBody>
      </p:sp>
      <p:grpSp>
        <p:nvGrpSpPr>
          <p:cNvPr id="26"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38609373-F098-406A-8247-9A8F17868DAD}"/>
              </a:ext>
            </a:extLst>
          </p:cNvPr>
          <p:cNvPicPr>
            <a:picLocks noGrp="1" noChangeAspect="1"/>
          </p:cNvPicPr>
          <p:nvPr>
            <p:ph sz="half" idx="2"/>
          </p:nvPr>
        </p:nvPicPr>
        <p:blipFill>
          <a:blip r:embed="rId2"/>
          <a:stretch>
            <a:fillRect/>
          </a:stretch>
        </p:blipFill>
        <p:spPr>
          <a:xfrm>
            <a:off x="5224299" y="3546986"/>
            <a:ext cx="6253212" cy="2751413"/>
          </a:xfrm>
          <a:prstGeom prst="rect">
            <a:avLst/>
          </a:prstGeom>
        </p:spPr>
      </p:pic>
      <p:grpSp>
        <p:nvGrpSpPr>
          <p:cNvPr id="28"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Content Placeholder 5">
            <a:extLst>
              <a:ext uri="{FF2B5EF4-FFF2-40B4-BE49-F238E27FC236}">
                <a16:creationId xmlns:a16="http://schemas.microsoft.com/office/drawing/2014/main" id="{2C2A7272-0318-40D3-B7E9-B133B07FADB3}"/>
              </a:ext>
            </a:extLst>
          </p:cNvPr>
          <p:cNvPicPr>
            <a:picLocks noChangeAspect="1"/>
          </p:cNvPicPr>
          <p:nvPr/>
        </p:nvPicPr>
        <p:blipFill>
          <a:blip r:embed="rId3"/>
          <a:stretch>
            <a:fillRect/>
          </a:stretch>
        </p:blipFill>
        <p:spPr>
          <a:xfrm>
            <a:off x="6850166" y="992503"/>
            <a:ext cx="3143520" cy="1994882"/>
          </a:xfrm>
          <a:prstGeom prst="rect">
            <a:avLst/>
          </a:prstGeom>
        </p:spPr>
      </p:pic>
      <p:sp>
        <p:nvSpPr>
          <p:cNvPr id="7" name="Oval 6">
            <a:extLst>
              <a:ext uri="{FF2B5EF4-FFF2-40B4-BE49-F238E27FC236}">
                <a16:creationId xmlns:a16="http://schemas.microsoft.com/office/drawing/2014/main" id="{D72CBCD8-4CEC-43AD-BC25-6878F451B45C}"/>
              </a:ext>
            </a:extLst>
          </p:cNvPr>
          <p:cNvSpPr/>
          <p:nvPr/>
        </p:nvSpPr>
        <p:spPr>
          <a:xfrm>
            <a:off x="7743825" y="2484115"/>
            <a:ext cx="942975" cy="278135"/>
          </a:xfrm>
          <a:prstGeom prst="ellipse">
            <a:avLst/>
          </a:prstGeom>
          <a:solidFill>
            <a:srgbClr val="4472C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F72022F-9A99-41F0-8C42-505E63650DA8}"/>
              </a:ext>
            </a:extLst>
          </p:cNvPr>
          <p:cNvSpPr/>
          <p:nvPr/>
        </p:nvSpPr>
        <p:spPr>
          <a:xfrm>
            <a:off x="10235953" y="4601496"/>
            <a:ext cx="710214" cy="414387"/>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901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620F72-C055-4105-AA33-22758BC3C456}"/>
              </a:ext>
            </a:extLst>
          </p:cNvPr>
          <p:cNvSpPr>
            <a:spLocks noGrp="1"/>
          </p:cNvSpPr>
          <p:nvPr>
            <p:ph type="title"/>
          </p:nvPr>
        </p:nvSpPr>
        <p:spPr>
          <a:xfrm>
            <a:off x="838200" y="365125"/>
            <a:ext cx="10515600" cy="771217"/>
          </a:xfrm>
        </p:spPr>
        <p:txBody>
          <a:bodyPr/>
          <a:lstStyle/>
          <a:p>
            <a:r>
              <a:rPr lang="en-US" dirty="0"/>
              <a:t>Booking page</a:t>
            </a:r>
          </a:p>
        </p:txBody>
      </p:sp>
      <p:sp>
        <p:nvSpPr>
          <p:cNvPr id="6" name="Content Placeholder 5">
            <a:extLst>
              <a:ext uri="{FF2B5EF4-FFF2-40B4-BE49-F238E27FC236}">
                <a16:creationId xmlns:a16="http://schemas.microsoft.com/office/drawing/2014/main" id="{D462E307-1CB3-4C68-8024-64CFF14B0BA3}"/>
              </a:ext>
            </a:extLst>
          </p:cNvPr>
          <p:cNvSpPr>
            <a:spLocks noGrp="1"/>
          </p:cNvSpPr>
          <p:nvPr>
            <p:ph idx="1"/>
          </p:nvPr>
        </p:nvSpPr>
        <p:spPr>
          <a:xfrm>
            <a:off x="838200" y="1209675"/>
            <a:ext cx="10515600" cy="4967288"/>
          </a:xfrm>
        </p:spPr>
        <p:txBody>
          <a:bodyPr>
            <a:normAutofit/>
          </a:bodyPr>
          <a:lstStyle/>
          <a:p>
            <a:pPr marL="0" indent="0">
              <a:buNone/>
            </a:pPr>
            <a:r>
              <a:rPr lang="en-US" sz="2400" dirty="0"/>
              <a:t>When the user decides what flight he/she wants, by pressing the “Book” button, it is sent to the Booking page where he can see the prices for the flight and fill some necessary fields to complete the action</a:t>
            </a:r>
          </a:p>
        </p:txBody>
      </p:sp>
      <p:pic>
        <p:nvPicPr>
          <p:cNvPr id="8" name="Picture 7">
            <a:extLst>
              <a:ext uri="{FF2B5EF4-FFF2-40B4-BE49-F238E27FC236}">
                <a16:creationId xmlns:a16="http://schemas.microsoft.com/office/drawing/2014/main" id="{A67605AE-65CF-4F83-8339-E758A6EE4D8C}"/>
              </a:ext>
            </a:extLst>
          </p:cNvPr>
          <p:cNvPicPr>
            <a:picLocks noChangeAspect="1"/>
          </p:cNvPicPr>
          <p:nvPr/>
        </p:nvPicPr>
        <p:blipFill>
          <a:blip r:embed="rId2"/>
          <a:stretch>
            <a:fillRect/>
          </a:stretch>
        </p:blipFill>
        <p:spPr>
          <a:xfrm>
            <a:off x="2388200" y="2741057"/>
            <a:ext cx="7415600" cy="3602594"/>
          </a:xfrm>
          <a:prstGeom prst="rect">
            <a:avLst/>
          </a:prstGeom>
        </p:spPr>
      </p:pic>
    </p:spTree>
    <p:extLst>
      <p:ext uri="{BB962C8B-B14F-4D97-AF65-F5344CB8AC3E}">
        <p14:creationId xmlns:p14="http://schemas.microsoft.com/office/powerpoint/2010/main" val="1379447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F51E49-0A84-4E22-A269-301D65A83F3F}"/>
              </a:ext>
            </a:extLst>
          </p:cNvPr>
          <p:cNvSpPr>
            <a:spLocks noGrp="1"/>
          </p:cNvSpPr>
          <p:nvPr>
            <p:ph type="title"/>
          </p:nvPr>
        </p:nvSpPr>
        <p:spPr>
          <a:xfrm>
            <a:off x="838200" y="365125"/>
            <a:ext cx="10515600" cy="771217"/>
          </a:xfrm>
        </p:spPr>
        <p:txBody>
          <a:bodyPr/>
          <a:lstStyle/>
          <a:p>
            <a:r>
              <a:rPr lang="en-US" dirty="0"/>
              <a:t>Action</a:t>
            </a:r>
          </a:p>
        </p:txBody>
      </p:sp>
      <p:sp>
        <p:nvSpPr>
          <p:cNvPr id="5" name="Content Placeholder 4">
            <a:extLst>
              <a:ext uri="{FF2B5EF4-FFF2-40B4-BE49-F238E27FC236}">
                <a16:creationId xmlns:a16="http://schemas.microsoft.com/office/drawing/2014/main" id="{9B8D1D77-E408-4970-927C-42ECFEAAF292}"/>
              </a:ext>
            </a:extLst>
          </p:cNvPr>
          <p:cNvSpPr>
            <a:spLocks noGrp="1"/>
          </p:cNvSpPr>
          <p:nvPr>
            <p:ph sz="half" idx="1"/>
          </p:nvPr>
        </p:nvSpPr>
        <p:spPr/>
        <p:txBody>
          <a:bodyPr/>
          <a:lstStyle/>
          <a:p>
            <a:pPr marL="0" indent="0">
              <a:buNone/>
            </a:pPr>
            <a:r>
              <a:rPr lang="en-US" dirty="0"/>
              <a:t>The fields needed to be filled are presented to the right</a:t>
            </a:r>
          </a:p>
          <a:p>
            <a:pPr marL="0" indent="0">
              <a:buNone/>
            </a:pPr>
            <a:r>
              <a:rPr lang="en-US" dirty="0"/>
              <a:t>After filling this fields, by pressing the “Go to payment” button, the user is sent to a page where he/she can input the card details to complete the booking action</a:t>
            </a:r>
          </a:p>
        </p:txBody>
      </p:sp>
      <p:pic>
        <p:nvPicPr>
          <p:cNvPr id="8" name="Content Placeholder 7">
            <a:extLst>
              <a:ext uri="{FF2B5EF4-FFF2-40B4-BE49-F238E27FC236}">
                <a16:creationId xmlns:a16="http://schemas.microsoft.com/office/drawing/2014/main" id="{03FD01E6-7AF6-4E4B-A09A-6B1384F3F80D}"/>
              </a:ext>
            </a:extLst>
          </p:cNvPr>
          <p:cNvPicPr>
            <a:picLocks noGrp="1" noChangeAspect="1"/>
          </p:cNvPicPr>
          <p:nvPr>
            <p:ph sz="half" idx="2"/>
          </p:nvPr>
        </p:nvPicPr>
        <p:blipFill>
          <a:blip r:embed="rId2"/>
          <a:stretch>
            <a:fillRect/>
          </a:stretch>
        </p:blipFill>
        <p:spPr>
          <a:xfrm>
            <a:off x="6545968" y="1825625"/>
            <a:ext cx="4434063" cy="4351338"/>
          </a:xfrm>
        </p:spPr>
      </p:pic>
    </p:spTree>
    <p:extLst>
      <p:ext uri="{BB962C8B-B14F-4D97-AF65-F5344CB8AC3E}">
        <p14:creationId xmlns:p14="http://schemas.microsoft.com/office/powerpoint/2010/main" val="3864213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3A187-8D05-4FCD-B124-4BA90A3D5410}"/>
              </a:ext>
            </a:extLst>
          </p:cNvPr>
          <p:cNvSpPr>
            <a:spLocks noGrp="1"/>
          </p:cNvSpPr>
          <p:nvPr>
            <p:ph type="title"/>
          </p:nvPr>
        </p:nvSpPr>
        <p:spPr>
          <a:xfrm>
            <a:off x="838200" y="365125"/>
            <a:ext cx="10515600" cy="717951"/>
          </a:xfrm>
        </p:spPr>
        <p:txBody>
          <a:bodyPr>
            <a:normAutofit/>
          </a:bodyPr>
          <a:lstStyle/>
          <a:p>
            <a:r>
              <a:rPr lang="en-US" dirty="0"/>
              <a:t>Card info action</a:t>
            </a:r>
          </a:p>
        </p:txBody>
      </p:sp>
      <p:sp>
        <p:nvSpPr>
          <p:cNvPr id="7" name="Content Placeholder 6">
            <a:extLst>
              <a:ext uri="{FF2B5EF4-FFF2-40B4-BE49-F238E27FC236}">
                <a16:creationId xmlns:a16="http://schemas.microsoft.com/office/drawing/2014/main" id="{9BA92909-08F7-4B82-A954-94E5A24A66EC}"/>
              </a:ext>
            </a:extLst>
          </p:cNvPr>
          <p:cNvSpPr>
            <a:spLocks noGrp="1"/>
          </p:cNvSpPr>
          <p:nvPr>
            <p:ph idx="1"/>
          </p:nvPr>
        </p:nvSpPr>
        <p:spPr>
          <a:xfrm>
            <a:off x="838200" y="1482571"/>
            <a:ext cx="10515600" cy="4694392"/>
          </a:xfrm>
        </p:spPr>
        <p:txBody>
          <a:bodyPr/>
          <a:lstStyle/>
          <a:p>
            <a:pPr marL="0" indent="0">
              <a:buNone/>
            </a:pPr>
            <a:r>
              <a:rPr lang="en-US" dirty="0"/>
              <a:t>On this page the user has to input the personal information of the card and by pressing the “Confirmed” button, the action is done.</a:t>
            </a:r>
          </a:p>
          <a:p>
            <a:pPr marL="0" indent="0">
              <a:buNone/>
            </a:pPr>
            <a:endParaRPr lang="en-US" dirty="0"/>
          </a:p>
        </p:txBody>
      </p:sp>
      <p:pic>
        <p:nvPicPr>
          <p:cNvPr id="11" name="Picture 10">
            <a:extLst>
              <a:ext uri="{FF2B5EF4-FFF2-40B4-BE49-F238E27FC236}">
                <a16:creationId xmlns:a16="http://schemas.microsoft.com/office/drawing/2014/main" id="{93B7E3BE-DFB2-4F98-8E63-93A40D28BA25}"/>
              </a:ext>
            </a:extLst>
          </p:cNvPr>
          <p:cNvPicPr>
            <a:picLocks noChangeAspect="1"/>
          </p:cNvPicPr>
          <p:nvPr/>
        </p:nvPicPr>
        <p:blipFill>
          <a:blip r:embed="rId2"/>
          <a:stretch>
            <a:fillRect/>
          </a:stretch>
        </p:blipFill>
        <p:spPr>
          <a:xfrm>
            <a:off x="2811262" y="2560377"/>
            <a:ext cx="6569475" cy="3616586"/>
          </a:xfrm>
          <a:prstGeom prst="rect">
            <a:avLst/>
          </a:prstGeom>
        </p:spPr>
      </p:pic>
      <p:sp>
        <p:nvSpPr>
          <p:cNvPr id="12" name="Oval 11">
            <a:extLst>
              <a:ext uri="{FF2B5EF4-FFF2-40B4-BE49-F238E27FC236}">
                <a16:creationId xmlns:a16="http://schemas.microsoft.com/office/drawing/2014/main" id="{92CFB0AC-845B-4F7F-B896-D024C49D23C0}"/>
              </a:ext>
            </a:extLst>
          </p:cNvPr>
          <p:cNvSpPr/>
          <p:nvPr/>
        </p:nvSpPr>
        <p:spPr>
          <a:xfrm>
            <a:off x="2811262" y="5699464"/>
            <a:ext cx="1077157" cy="550416"/>
          </a:xfrm>
          <a:prstGeom prst="ellipse">
            <a:avLst/>
          </a:prstGeom>
          <a:solidFill>
            <a:srgbClr val="4472C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875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14B04D-802D-41CA-8B59-BD16694FDCC6}"/>
              </a:ext>
            </a:extLst>
          </p:cNvPr>
          <p:cNvSpPr>
            <a:spLocks noGrp="1"/>
          </p:cNvSpPr>
          <p:nvPr>
            <p:ph type="title"/>
          </p:nvPr>
        </p:nvSpPr>
        <p:spPr>
          <a:xfrm>
            <a:off x="643467" y="321735"/>
            <a:ext cx="10905066" cy="780210"/>
          </a:xfrm>
        </p:spPr>
        <p:txBody>
          <a:bodyPr>
            <a:normAutofit/>
          </a:bodyPr>
          <a:lstStyle/>
          <a:p>
            <a:r>
              <a:rPr lang="en-US" sz="3600" dirty="0"/>
              <a:t>Manage account</a:t>
            </a:r>
          </a:p>
        </p:txBody>
      </p:sp>
      <p:sp>
        <p:nvSpPr>
          <p:cNvPr id="5" name="Content Placeholder 4">
            <a:extLst>
              <a:ext uri="{FF2B5EF4-FFF2-40B4-BE49-F238E27FC236}">
                <a16:creationId xmlns:a16="http://schemas.microsoft.com/office/drawing/2014/main" id="{60870CFD-0031-45D7-AA9F-81604DC8B674}"/>
              </a:ext>
            </a:extLst>
          </p:cNvPr>
          <p:cNvSpPr>
            <a:spLocks noGrp="1"/>
          </p:cNvSpPr>
          <p:nvPr>
            <p:ph idx="1"/>
          </p:nvPr>
        </p:nvSpPr>
        <p:spPr>
          <a:xfrm>
            <a:off x="643467" y="1423680"/>
            <a:ext cx="10905066" cy="4753283"/>
          </a:xfrm>
        </p:spPr>
        <p:txBody>
          <a:bodyPr>
            <a:normAutofit/>
          </a:bodyPr>
          <a:lstStyle/>
          <a:p>
            <a:pPr marL="0" indent="0">
              <a:buNone/>
            </a:pPr>
            <a:r>
              <a:rPr lang="en-US" sz="2000" dirty="0"/>
              <a:t>While connected to the account the user has the option to manage the account information by pressing on the username in the top right corner of the app</a:t>
            </a:r>
          </a:p>
          <a:p>
            <a:pPr marL="0" indent="0">
              <a:buNone/>
            </a:pP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786F8F42-35F8-471C-923B-44F4339169ED}"/>
              </a:ext>
            </a:extLst>
          </p:cNvPr>
          <p:cNvPicPr>
            <a:picLocks noChangeAspect="1"/>
          </p:cNvPicPr>
          <p:nvPr/>
        </p:nvPicPr>
        <p:blipFill>
          <a:blip r:embed="rId2"/>
          <a:stretch>
            <a:fillRect/>
          </a:stretch>
        </p:blipFill>
        <p:spPr>
          <a:xfrm>
            <a:off x="1885950" y="2178254"/>
            <a:ext cx="7968126" cy="4082902"/>
          </a:xfrm>
          <a:prstGeom prst="rect">
            <a:avLst/>
          </a:prstGeom>
        </p:spPr>
      </p:pic>
      <p:sp>
        <p:nvSpPr>
          <p:cNvPr id="8" name="Oval 7">
            <a:extLst>
              <a:ext uri="{FF2B5EF4-FFF2-40B4-BE49-F238E27FC236}">
                <a16:creationId xmlns:a16="http://schemas.microsoft.com/office/drawing/2014/main" id="{E3D3C254-9D88-477E-817A-CAA3B6AA58A7}"/>
              </a:ext>
            </a:extLst>
          </p:cNvPr>
          <p:cNvSpPr/>
          <p:nvPr/>
        </p:nvSpPr>
        <p:spPr>
          <a:xfrm>
            <a:off x="7324725" y="2209800"/>
            <a:ext cx="1533525" cy="381000"/>
          </a:xfrm>
          <a:prstGeom prst="ellipse">
            <a:avLst/>
          </a:prstGeom>
          <a:solidFill>
            <a:srgbClr val="4472C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8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376BCB-2006-4A4A-95EE-A6B39A80A5B7}"/>
              </a:ext>
            </a:extLst>
          </p:cNvPr>
          <p:cNvSpPr>
            <a:spLocks noGrp="1"/>
          </p:cNvSpPr>
          <p:nvPr>
            <p:ph type="title"/>
          </p:nvPr>
        </p:nvSpPr>
        <p:spPr>
          <a:xfrm>
            <a:off x="643467" y="321734"/>
            <a:ext cx="10905066" cy="1135737"/>
          </a:xfrm>
        </p:spPr>
        <p:txBody>
          <a:bodyPr>
            <a:normAutofit/>
          </a:bodyPr>
          <a:lstStyle/>
          <a:p>
            <a:r>
              <a:rPr lang="en-US" sz="3600" dirty="0"/>
              <a:t>Possible actions</a:t>
            </a:r>
          </a:p>
        </p:txBody>
      </p:sp>
      <p:sp>
        <p:nvSpPr>
          <p:cNvPr id="3" name="Content Placeholder 2">
            <a:extLst>
              <a:ext uri="{FF2B5EF4-FFF2-40B4-BE49-F238E27FC236}">
                <a16:creationId xmlns:a16="http://schemas.microsoft.com/office/drawing/2014/main" id="{83332E1A-7710-429E-8518-8CD19BEC6576}"/>
              </a:ext>
            </a:extLst>
          </p:cNvPr>
          <p:cNvSpPr>
            <a:spLocks noGrp="1"/>
          </p:cNvSpPr>
          <p:nvPr>
            <p:ph idx="1"/>
          </p:nvPr>
        </p:nvSpPr>
        <p:spPr>
          <a:xfrm>
            <a:off x="643467" y="1782981"/>
            <a:ext cx="10905066" cy="4393982"/>
          </a:xfrm>
        </p:spPr>
        <p:txBody>
          <a:bodyPr>
            <a:normAutofit/>
          </a:bodyPr>
          <a:lstStyle/>
          <a:p>
            <a:pPr marL="0" indent="0">
              <a:buNone/>
            </a:pPr>
            <a:r>
              <a:rPr lang="en-US" sz="2000" dirty="0"/>
              <a:t>There are 4 possible actions that can be done: manage the profile information, change the email, change the password, delete the account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2128E93F-7038-4171-B8AB-37610377F298}"/>
              </a:ext>
            </a:extLst>
          </p:cNvPr>
          <p:cNvPicPr>
            <a:picLocks noChangeAspect="1"/>
          </p:cNvPicPr>
          <p:nvPr/>
        </p:nvPicPr>
        <p:blipFill>
          <a:blip r:embed="rId2"/>
          <a:stretch>
            <a:fillRect/>
          </a:stretch>
        </p:blipFill>
        <p:spPr>
          <a:xfrm>
            <a:off x="1797155" y="2453364"/>
            <a:ext cx="7968126" cy="4082902"/>
          </a:xfrm>
          <a:prstGeom prst="rect">
            <a:avLst/>
          </a:prstGeom>
        </p:spPr>
      </p:pic>
      <p:sp>
        <p:nvSpPr>
          <p:cNvPr id="4" name="Rectangle 3">
            <a:extLst>
              <a:ext uri="{FF2B5EF4-FFF2-40B4-BE49-F238E27FC236}">
                <a16:creationId xmlns:a16="http://schemas.microsoft.com/office/drawing/2014/main" id="{5E5C1563-31A3-487F-AE30-0FC55709FEB0}"/>
              </a:ext>
            </a:extLst>
          </p:cNvPr>
          <p:cNvSpPr/>
          <p:nvPr/>
        </p:nvSpPr>
        <p:spPr>
          <a:xfrm>
            <a:off x="2019300" y="3600450"/>
            <a:ext cx="1790700" cy="1238250"/>
          </a:xfrm>
          <a:prstGeom prst="rect">
            <a:avLst/>
          </a:prstGeom>
          <a:solidFill>
            <a:srgbClr val="F4341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929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4BF011-F79D-49C7-AE80-7BA07E0FC064}"/>
              </a:ext>
            </a:extLst>
          </p:cNvPr>
          <p:cNvSpPr>
            <a:spLocks noGrp="1"/>
          </p:cNvSpPr>
          <p:nvPr>
            <p:ph type="title"/>
          </p:nvPr>
        </p:nvSpPr>
        <p:spPr>
          <a:xfrm>
            <a:off x="643467" y="1698171"/>
            <a:ext cx="3962061" cy="4516360"/>
          </a:xfrm>
        </p:spPr>
        <p:txBody>
          <a:bodyPr anchor="t">
            <a:normAutofit/>
          </a:bodyPr>
          <a:lstStyle/>
          <a:p>
            <a:r>
              <a:rPr lang="en-US" sz="3600"/>
              <a:t>A project made by</a:t>
            </a:r>
          </a:p>
        </p:txBody>
      </p:sp>
      <p:sp>
        <p:nvSpPr>
          <p:cNvPr id="10" name="Rectangle 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Rectangle 1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4C27F06-AD1C-433F-AA58-DA6FAED0E174}"/>
              </a:ext>
            </a:extLst>
          </p:cNvPr>
          <p:cNvSpPr>
            <a:spLocks noGrp="1"/>
          </p:cNvSpPr>
          <p:nvPr>
            <p:ph idx="1"/>
          </p:nvPr>
        </p:nvSpPr>
        <p:spPr>
          <a:xfrm>
            <a:off x="5070020" y="1698170"/>
            <a:ext cx="6478513" cy="4516361"/>
          </a:xfrm>
        </p:spPr>
        <p:txBody>
          <a:bodyPr>
            <a:normAutofit/>
          </a:bodyPr>
          <a:lstStyle/>
          <a:p>
            <a:r>
              <a:rPr lang="en-US" sz="2000" dirty="0" err="1"/>
              <a:t>Andronie</a:t>
            </a:r>
            <a:r>
              <a:rPr lang="en-US" sz="2000" dirty="0"/>
              <a:t> Bertha</a:t>
            </a:r>
          </a:p>
          <a:p>
            <a:r>
              <a:rPr lang="en-US" sz="2000" dirty="0"/>
              <a:t>Avram Vlad</a:t>
            </a:r>
          </a:p>
          <a:p>
            <a:r>
              <a:rPr lang="en-US" sz="2000" dirty="0" err="1"/>
              <a:t>Stinga</a:t>
            </a:r>
            <a:r>
              <a:rPr lang="en-US" sz="2000" dirty="0"/>
              <a:t> </a:t>
            </a:r>
            <a:r>
              <a:rPr lang="en-US" sz="2000" dirty="0" err="1"/>
              <a:t>Adelin</a:t>
            </a:r>
            <a:endParaRPr lang="en-US" sz="2000" dirty="0"/>
          </a:p>
        </p:txBody>
      </p:sp>
      <p:sp>
        <p:nvSpPr>
          <p:cNvPr id="18" name="Isosceles Triangle 1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Isosceles Triangle 1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86547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0A9378-A46E-4571-9FAB-7E27EA9C97CB}"/>
              </a:ext>
            </a:extLst>
          </p:cNvPr>
          <p:cNvSpPr>
            <a:spLocks noGrp="1"/>
          </p:cNvSpPr>
          <p:nvPr>
            <p:ph type="title"/>
          </p:nvPr>
        </p:nvSpPr>
        <p:spPr>
          <a:xfrm>
            <a:off x="643467" y="321735"/>
            <a:ext cx="10905066" cy="611716"/>
          </a:xfrm>
        </p:spPr>
        <p:txBody>
          <a:bodyPr>
            <a:normAutofit/>
          </a:bodyPr>
          <a:lstStyle/>
          <a:p>
            <a:r>
              <a:rPr lang="en-US" sz="3600" dirty="0"/>
              <a:t>Profile</a:t>
            </a:r>
          </a:p>
        </p:txBody>
      </p:sp>
      <p:sp>
        <p:nvSpPr>
          <p:cNvPr id="3" name="Content Placeholder 2">
            <a:extLst>
              <a:ext uri="{FF2B5EF4-FFF2-40B4-BE49-F238E27FC236}">
                <a16:creationId xmlns:a16="http://schemas.microsoft.com/office/drawing/2014/main" id="{0A8B70F6-03AD-4827-A1BD-7D2946360CCE}"/>
              </a:ext>
            </a:extLst>
          </p:cNvPr>
          <p:cNvSpPr>
            <a:spLocks noGrp="1"/>
          </p:cNvSpPr>
          <p:nvPr>
            <p:ph idx="1"/>
          </p:nvPr>
        </p:nvSpPr>
        <p:spPr>
          <a:xfrm>
            <a:off x="643467" y="1104900"/>
            <a:ext cx="10905066" cy="5072063"/>
          </a:xfrm>
        </p:spPr>
        <p:txBody>
          <a:bodyPr>
            <a:normAutofit/>
          </a:bodyPr>
          <a:lstStyle/>
          <a:p>
            <a:pPr marL="0" indent="0">
              <a:buNone/>
            </a:pPr>
            <a:r>
              <a:rPr lang="en-US" sz="2000" dirty="0"/>
              <a:t>The profile tab offers the possibility for the user to change the name, surname, phone number or the address, as well as having the option to insert a profile picture</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D8304D0-666C-4133-BC51-06140D0AE2E0}"/>
              </a:ext>
            </a:extLst>
          </p:cNvPr>
          <p:cNvPicPr>
            <a:picLocks noChangeAspect="1"/>
          </p:cNvPicPr>
          <p:nvPr/>
        </p:nvPicPr>
        <p:blipFill>
          <a:blip r:embed="rId2"/>
          <a:stretch>
            <a:fillRect/>
          </a:stretch>
        </p:blipFill>
        <p:spPr>
          <a:xfrm>
            <a:off x="3021910" y="1797322"/>
            <a:ext cx="6148180" cy="4674649"/>
          </a:xfrm>
          <a:prstGeom prst="rect">
            <a:avLst/>
          </a:prstGeom>
        </p:spPr>
      </p:pic>
      <p:sp>
        <p:nvSpPr>
          <p:cNvPr id="6" name="Rectangle 5">
            <a:extLst>
              <a:ext uri="{FF2B5EF4-FFF2-40B4-BE49-F238E27FC236}">
                <a16:creationId xmlns:a16="http://schemas.microsoft.com/office/drawing/2014/main" id="{050A8140-B228-45CA-A2F1-7D4172177ADB}"/>
              </a:ext>
            </a:extLst>
          </p:cNvPr>
          <p:cNvSpPr/>
          <p:nvPr/>
        </p:nvSpPr>
        <p:spPr>
          <a:xfrm>
            <a:off x="5324475" y="2578788"/>
            <a:ext cx="3390900" cy="3802962"/>
          </a:xfrm>
          <a:prstGeom prst="rect">
            <a:avLst/>
          </a:prstGeom>
          <a:solidFill>
            <a:srgbClr val="FD0B0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736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E746A0-0983-4BF9-B5DD-9FE17A8A67BB}"/>
              </a:ext>
            </a:extLst>
          </p:cNvPr>
          <p:cNvSpPr>
            <a:spLocks noGrp="1"/>
          </p:cNvSpPr>
          <p:nvPr>
            <p:ph type="title"/>
          </p:nvPr>
        </p:nvSpPr>
        <p:spPr>
          <a:xfrm>
            <a:off x="643467" y="321734"/>
            <a:ext cx="10905066" cy="579177"/>
          </a:xfrm>
        </p:spPr>
        <p:txBody>
          <a:bodyPr>
            <a:normAutofit fontScale="90000"/>
          </a:bodyPr>
          <a:lstStyle/>
          <a:p>
            <a:r>
              <a:rPr lang="en-US" sz="3600" dirty="0"/>
              <a:t>Email</a:t>
            </a:r>
          </a:p>
        </p:txBody>
      </p:sp>
      <p:sp>
        <p:nvSpPr>
          <p:cNvPr id="3" name="Content Placeholder 2">
            <a:extLst>
              <a:ext uri="{FF2B5EF4-FFF2-40B4-BE49-F238E27FC236}">
                <a16:creationId xmlns:a16="http://schemas.microsoft.com/office/drawing/2014/main" id="{5B346FB2-F4EC-43DB-B231-9F89E696AF02}"/>
              </a:ext>
            </a:extLst>
          </p:cNvPr>
          <p:cNvSpPr>
            <a:spLocks noGrp="1"/>
          </p:cNvSpPr>
          <p:nvPr>
            <p:ph idx="1"/>
          </p:nvPr>
        </p:nvSpPr>
        <p:spPr>
          <a:xfrm>
            <a:off x="643467" y="1343025"/>
            <a:ext cx="10905066" cy="4833938"/>
          </a:xfrm>
        </p:spPr>
        <p:txBody>
          <a:bodyPr>
            <a:normAutofit/>
          </a:bodyPr>
          <a:lstStyle/>
          <a:p>
            <a:pPr marL="0" indent="0">
              <a:buNone/>
            </a:pPr>
            <a:r>
              <a:rPr lang="en-US" sz="2000" dirty="0"/>
              <a:t>The email tab offers the possibility to change the email information of the user</a:t>
            </a:r>
          </a:p>
          <a:p>
            <a:pPr marL="0" indent="0">
              <a:buNone/>
            </a:pPr>
            <a:endParaRPr lang="en-US" sz="2000" dirty="0"/>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D3D85D99-042B-47EA-B406-D0087B6EC22A}"/>
              </a:ext>
            </a:extLst>
          </p:cNvPr>
          <p:cNvPicPr>
            <a:picLocks noChangeAspect="1"/>
          </p:cNvPicPr>
          <p:nvPr/>
        </p:nvPicPr>
        <p:blipFill>
          <a:blip r:embed="rId2"/>
          <a:stretch>
            <a:fillRect/>
          </a:stretch>
        </p:blipFill>
        <p:spPr>
          <a:xfrm>
            <a:off x="2104699" y="1885626"/>
            <a:ext cx="7982601" cy="3975010"/>
          </a:xfrm>
          <a:prstGeom prst="rect">
            <a:avLst/>
          </a:prstGeom>
        </p:spPr>
      </p:pic>
    </p:spTree>
    <p:extLst>
      <p:ext uri="{BB962C8B-B14F-4D97-AF65-F5344CB8AC3E}">
        <p14:creationId xmlns:p14="http://schemas.microsoft.com/office/powerpoint/2010/main" val="635128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A8345F-5007-4B30-B4A9-892E9CD5C7E6}"/>
              </a:ext>
            </a:extLst>
          </p:cNvPr>
          <p:cNvSpPr>
            <a:spLocks noGrp="1"/>
          </p:cNvSpPr>
          <p:nvPr>
            <p:ph type="title"/>
          </p:nvPr>
        </p:nvSpPr>
        <p:spPr>
          <a:xfrm>
            <a:off x="643467" y="321734"/>
            <a:ext cx="10905066" cy="640291"/>
          </a:xfrm>
        </p:spPr>
        <p:txBody>
          <a:bodyPr>
            <a:normAutofit/>
          </a:bodyPr>
          <a:lstStyle/>
          <a:p>
            <a:r>
              <a:rPr lang="en-US" sz="3600" dirty="0"/>
              <a:t>Password</a:t>
            </a:r>
          </a:p>
        </p:txBody>
      </p:sp>
      <p:sp>
        <p:nvSpPr>
          <p:cNvPr id="3" name="Content Placeholder 2">
            <a:extLst>
              <a:ext uri="{FF2B5EF4-FFF2-40B4-BE49-F238E27FC236}">
                <a16:creationId xmlns:a16="http://schemas.microsoft.com/office/drawing/2014/main" id="{5E3E48CB-E707-4E88-A636-04132B4905A7}"/>
              </a:ext>
            </a:extLst>
          </p:cNvPr>
          <p:cNvSpPr>
            <a:spLocks noGrp="1"/>
          </p:cNvSpPr>
          <p:nvPr>
            <p:ph idx="1"/>
          </p:nvPr>
        </p:nvSpPr>
        <p:spPr>
          <a:xfrm>
            <a:off x="643467" y="1283759"/>
            <a:ext cx="10905066" cy="4893204"/>
          </a:xfrm>
        </p:spPr>
        <p:txBody>
          <a:bodyPr>
            <a:normAutofit/>
          </a:bodyPr>
          <a:lstStyle/>
          <a:p>
            <a:pPr marL="0" indent="0">
              <a:buNone/>
            </a:pPr>
            <a:r>
              <a:rPr lang="en-US" sz="2000" dirty="0"/>
              <a:t>The password tab let’s the user to change the password for the account</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7B52732F-F124-4436-8E19-C39234129786}"/>
              </a:ext>
            </a:extLst>
          </p:cNvPr>
          <p:cNvPicPr>
            <a:picLocks noChangeAspect="1"/>
          </p:cNvPicPr>
          <p:nvPr/>
        </p:nvPicPr>
        <p:blipFill>
          <a:blip r:embed="rId2"/>
          <a:stretch>
            <a:fillRect/>
          </a:stretch>
        </p:blipFill>
        <p:spPr>
          <a:xfrm>
            <a:off x="1997530" y="1763418"/>
            <a:ext cx="8196940" cy="4413545"/>
          </a:xfrm>
          <a:prstGeom prst="rect">
            <a:avLst/>
          </a:prstGeom>
        </p:spPr>
      </p:pic>
    </p:spTree>
    <p:extLst>
      <p:ext uri="{BB962C8B-B14F-4D97-AF65-F5344CB8AC3E}">
        <p14:creationId xmlns:p14="http://schemas.microsoft.com/office/powerpoint/2010/main" val="140452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62CE41-0C61-4537-956C-2E4852DE6901}"/>
              </a:ext>
            </a:extLst>
          </p:cNvPr>
          <p:cNvSpPr>
            <a:spLocks noGrp="1"/>
          </p:cNvSpPr>
          <p:nvPr>
            <p:ph type="title"/>
          </p:nvPr>
        </p:nvSpPr>
        <p:spPr>
          <a:xfrm>
            <a:off x="643467" y="321735"/>
            <a:ext cx="10905066" cy="592666"/>
          </a:xfrm>
        </p:spPr>
        <p:txBody>
          <a:bodyPr>
            <a:normAutofit/>
          </a:bodyPr>
          <a:lstStyle/>
          <a:p>
            <a:r>
              <a:rPr lang="en-US" sz="3600" dirty="0"/>
              <a:t>Delete account</a:t>
            </a:r>
          </a:p>
        </p:txBody>
      </p:sp>
      <p:sp>
        <p:nvSpPr>
          <p:cNvPr id="3" name="Content Placeholder 2">
            <a:extLst>
              <a:ext uri="{FF2B5EF4-FFF2-40B4-BE49-F238E27FC236}">
                <a16:creationId xmlns:a16="http://schemas.microsoft.com/office/drawing/2014/main" id="{367BDA38-8F7A-4460-8D28-4C58882B6E8F}"/>
              </a:ext>
            </a:extLst>
          </p:cNvPr>
          <p:cNvSpPr>
            <a:spLocks noGrp="1"/>
          </p:cNvSpPr>
          <p:nvPr>
            <p:ph idx="1"/>
          </p:nvPr>
        </p:nvSpPr>
        <p:spPr>
          <a:xfrm>
            <a:off x="670705" y="1150604"/>
            <a:ext cx="10905066" cy="5033963"/>
          </a:xfrm>
        </p:spPr>
        <p:txBody>
          <a:bodyPr>
            <a:normAutofit/>
          </a:bodyPr>
          <a:lstStyle/>
          <a:p>
            <a:pPr marL="0" indent="0">
              <a:buNone/>
            </a:pPr>
            <a:r>
              <a:rPr lang="en-US" sz="2000" dirty="0"/>
              <a:t>The delete account tab allows the user to delete the whole account without the possibility to recover the flights booked </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8E5B5BC-DF99-47FF-A5AC-59EE5D3ACC2D}"/>
              </a:ext>
            </a:extLst>
          </p:cNvPr>
          <p:cNvPicPr>
            <a:picLocks noChangeAspect="1"/>
          </p:cNvPicPr>
          <p:nvPr/>
        </p:nvPicPr>
        <p:blipFill>
          <a:blip r:embed="rId2"/>
          <a:stretch>
            <a:fillRect/>
          </a:stretch>
        </p:blipFill>
        <p:spPr>
          <a:xfrm>
            <a:off x="1837730" y="1986363"/>
            <a:ext cx="8516539" cy="3553321"/>
          </a:xfrm>
          <a:prstGeom prst="rect">
            <a:avLst/>
          </a:prstGeom>
        </p:spPr>
      </p:pic>
    </p:spTree>
    <p:extLst>
      <p:ext uri="{BB962C8B-B14F-4D97-AF65-F5344CB8AC3E}">
        <p14:creationId xmlns:p14="http://schemas.microsoft.com/office/powerpoint/2010/main" val="365673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5CA98-D6BC-44DC-B474-E42F51310FD6}"/>
              </a:ext>
            </a:extLst>
          </p:cNvPr>
          <p:cNvSpPr>
            <a:spLocks noGrp="1"/>
          </p:cNvSpPr>
          <p:nvPr>
            <p:ph type="title"/>
          </p:nvPr>
        </p:nvSpPr>
        <p:spPr>
          <a:xfrm>
            <a:off x="838200" y="365125"/>
            <a:ext cx="10515600" cy="717951"/>
          </a:xfrm>
        </p:spPr>
        <p:txBody>
          <a:bodyPr/>
          <a:lstStyle/>
          <a:p>
            <a:r>
              <a:rPr lang="en-US" dirty="0"/>
              <a:t>Administration</a:t>
            </a:r>
          </a:p>
        </p:txBody>
      </p:sp>
      <p:sp>
        <p:nvSpPr>
          <p:cNvPr id="3" name="Content Placeholder 2">
            <a:extLst>
              <a:ext uri="{FF2B5EF4-FFF2-40B4-BE49-F238E27FC236}">
                <a16:creationId xmlns:a16="http://schemas.microsoft.com/office/drawing/2014/main" id="{4C622B40-FF1E-4852-830C-A82E721402A8}"/>
              </a:ext>
            </a:extLst>
          </p:cNvPr>
          <p:cNvSpPr>
            <a:spLocks noGrp="1"/>
          </p:cNvSpPr>
          <p:nvPr>
            <p:ph idx="1"/>
          </p:nvPr>
        </p:nvSpPr>
        <p:spPr>
          <a:xfrm>
            <a:off x="838200" y="1358283"/>
            <a:ext cx="10515600" cy="4818680"/>
          </a:xfrm>
        </p:spPr>
        <p:txBody>
          <a:bodyPr/>
          <a:lstStyle/>
          <a:p>
            <a:pPr marL="0" indent="0">
              <a:buNone/>
            </a:pPr>
            <a:r>
              <a:rPr lang="en-US" dirty="0"/>
              <a:t>Some accounts are exclusive for the admins and they can manage the routes, flights, stops, lines and planes, they can add any new ones. The button is in the up left part of the app</a:t>
            </a:r>
          </a:p>
        </p:txBody>
      </p:sp>
      <p:pic>
        <p:nvPicPr>
          <p:cNvPr id="5" name="Picture 4">
            <a:extLst>
              <a:ext uri="{FF2B5EF4-FFF2-40B4-BE49-F238E27FC236}">
                <a16:creationId xmlns:a16="http://schemas.microsoft.com/office/drawing/2014/main" id="{03942BE9-4FC9-43B7-8C45-D8E11C61F0EB}"/>
              </a:ext>
            </a:extLst>
          </p:cNvPr>
          <p:cNvPicPr>
            <a:picLocks noChangeAspect="1"/>
          </p:cNvPicPr>
          <p:nvPr/>
        </p:nvPicPr>
        <p:blipFill>
          <a:blip r:embed="rId2"/>
          <a:stretch>
            <a:fillRect/>
          </a:stretch>
        </p:blipFill>
        <p:spPr>
          <a:xfrm>
            <a:off x="2338676" y="2583954"/>
            <a:ext cx="7514647" cy="3593009"/>
          </a:xfrm>
          <a:prstGeom prst="rect">
            <a:avLst/>
          </a:prstGeom>
        </p:spPr>
      </p:pic>
      <p:sp>
        <p:nvSpPr>
          <p:cNvPr id="6" name="Oval 5">
            <a:extLst>
              <a:ext uri="{FF2B5EF4-FFF2-40B4-BE49-F238E27FC236}">
                <a16:creationId xmlns:a16="http://schemas.microsoft.com/office/drawing/2014/main" id="{24450F21-78FA-415E-A2FD-44467812EC2F}"/>
              </a:ext>
            </a:extLst>
          </p:cNvPr>
          <p:cNvSpPr/>
          <p:nvPr/>
        </p:nvSpPr>
        <p:spPr>
          <a:xfrm>
            <a:off x="4421080" y="2583954"/>
            <a:ext cx="834501" cy="434454"/>
          </a:xfrm>
          <a:prstGeom prst="ellipse">
            <a:avLst/>
          </a:prstGeom>
          <a:solidFill>
            <a:srgbClr val="4472C4">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072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BDAE06-EE30-4655-A4C5-DE38B23A9768}"/>
              </a:ext>
            </a:extLst>
          </p:cNvPr>
          <p:cNvSpPr>
            <a:spLocks noGrp="1"/>
          </p:cNvSpPr>
          <p:nvPr>
            <p:ph type="title"/>
          </p:nvPr>
        </p:nvSpPr>
        <p:spPr>
          <a:xfrm>
            <a:off x="643467" y="321734"/>
            <a:ext cx="10905066" cy="1135737"/>
          </a:xfrm>
        </p:spPr>
        <p:txBody>
          <a:bodyPr>
            <a:normAutofit/>
          </a:bodyPr>
          <a:lstStyle/>
          <a:p>
            <a:r>
              <a:rPr lang="en-US" sz="3600"/>
              <a:t>Functionalities:</a:t>
            </a:r>
          </a:p>
        </p:txBody>
      </p:sp>
      <p:sp>
        <p:nvSpPr>
          <p:cNvPr id="3" name="Content Placeholder 2">
            <a:extLst>
              <a:ext uri="{FF2B5EF4-FFF2-40B4-BE49-F238E27FC236}">
                <a16:creationId xmlns:a16="http://schemas.microsoft.com/office/drawing/2014/main" id="{B396C4AE-B7EE-4455-BAFE-F1D348104578}"/>
              </a:ext>
            </a:extLst>
          </p:cNvPr>
          <p:cNvSpPr>
            <a:spLocks noGrp="1"/>
          </p:cNvSpPr>
          <p:nvPr>
            <p:ph idx="1"/>
          </p:nvPr>
        </p:nvSpPr>
        <p:spPr>
          <a:xfrm>
            <a:off x="643467" y="1782981"/>
            <a:ext cx="10905066" cy="4393982"/>
          </a:xfrm>
        </p:spPr>
        <p:txBody>
          <a:bodyPr>
            <a:normAutofit/>
          </a:bodyPr>
          <a:lstStyle/>
          <a:p>
            <a:r>
              <a:rPr lang="en-US" sz="2000" dirty="0"/>
              <a:t>Register</a:t>
            </a:r>
          </a:p>
          <a:p>
            <a:r>
              <a:rPr lang="en-US" sz="2000" dirty="0"/>
              <a:t>Login</a:t>
            </a:r>
          </a:p>
          <a:p>
            <a:r>
              <a:rPr lang="en-US" sz="2000" dirty="0"/>
              <a:t>Explore Available Routes</a:t>
            </a:r>
          </a:p>
          <a:p>
            <a:r>
              <a:rPr lang="en-US" sz="2000" dirty="0"/>
              <a:t>Explore Flights for the selected Routes</a:t>
            </a:r>
          </a:p>
          <a:p>
            <a:r>
              <a:rPr lang="en-US" sz="2000" dirty="0"/>
              <a:t>See the Stops</a:t>
            </a:r>
          </a:p>
          <a:p>
            <a:r>
              <a:rPr lang="en-US" sz="2000" dirty="0"/>
              <a:t>Pay and book the desired Flight</a:t>
            </a:r>
          </a:p>
          <a:p>
            <a:r>
              <a:rPr lang="en-US" sz="2000" dirty="0"/>
              <a:t>Manage account</a:t>
            </a:r>
          </a:p>
          <a:p>
            <a:pPr marL="0" indent="0">
              <a:buNone/>
            </a:pPr>
            <a:endParaRPr lang="en-US" sz="2000" dirty="0"/>
          </a:p>
        </p:txBody>
      </p:sp>
      <p:sp>
        <p:nvSpPr>
          <p:cNvPr id="23"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3561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76C0BB-DB68-4906-87A5-5637D8A349F5}"/>
              </a:ext>
            </a:extLst>
          </p:cNvPr>
          <p:cNvSpPr>
            <a:spLocks noGrp="1"/>
          </p:cNvSpPr>
          <p:nvPr>
            <p:ph type="title"/>
          </p:nvPr>
        </p:nvSpPr>
        <p:spPr>
          <a:xfrm>
            <a:off x="643467" y="321734"/>
            <a:ext cx="10905066" cy="1135737"/>
          </a:xfrm>
        </p:spPr>
        <p:txBody>
          <a:bodyPr>
            <a:normAutofit/>
          </a:bodyPr>
          <a:lstStyle/>
          <a:p>
            <a:r>
              <a:rPr lang="en-US" sz="3600" dirty="0"/>
              <a:t>Register</a:t>
            </a:r>
          </a:p>
        </p:txBody>
      </p:sp>
      <p:sp>
        <p:nvSpPr>
          <p:cNvPr id="3" name="Content Placeholder 2">
            <a:extLst>
              <a:ext uri="{FF2B5EF4-FFF2-40B4-BE49-F238E27FC236}">
                <a16:creationId xmlns:a16="http://schemas.microsoft.com/office/drawing/2014/main" id="{EF56CE00-8C92-41FF-B111-90C00AE4AE9F}"/>
              </a:ext>
            </a:extLst>
          </p:cNvPr>
          <p:cNvSpPr>
            <a:spLocks noGrp="1"/>
          </p:cNvSpPr>
          <p:nvPr>
            <p:ph idx="1"/>
          </p:nvPr>
        </p:nvSpPr>
        <p:spPr>
          <a:xfrm>
            <a:off x="643467" y="1782981"/>
            <a:ext cx="10905066" cy="4393982"/>
          </a:xfrm>
        </p:spPr>
        <p:txBody>
          <a:bodyPr>
            <a:normAutofit/>
          </a:bodyPr>
          <a:lstStyle/>
          <a:p>
            <a:pPr marL="0" indent="0">
              <a:buNone/>
            </a:pPr>
            <a:r>
              <a:rPr lang="en-US" sz="2000" dirty="0"/>
              <a:t> The user can create a new account by pressing the “Register” button in the top right part of the app</a:t>
            </a:r>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EFC273AB-3988-421F-B08D-2E0A94DA1E9E}"/>
              </a:ext>
            </a:extLst>
          </p:cNvPr>
          <p:cNvPicPr>
            <a:picLocks noChangeAspect="1"/>
          </p:cNvPicPr>
          <p:nvPr/>
        </p:nvPicPr>
        <p:blipFill>
          <a:blip r:embed="rId2"/>
          <a:stretch>
            <a:fillRect/>
          </a:stretch>
        </p:blipFill>
        <p:spPr>
          <a:xfrm>
            <a:off x="833085" y="2191406"/>
            <a:ext cx="6936622" cy="4054954"/>
          </a:xfrm>
          <a:prstGeom prst="rect">
            <a:avLst/>
          </a:prstGeom>
        </p:spPr>
      </p:pic>
      <p:sp>
        <p:nvSpPr>
          <p:cNvPr id="7" name="Oval 6">
            <a:extLst>
              <a:ext uri="{FF2B5EF4-FFF2-40B4-BE49-F238E27FC236}">
                <a16:creationId xmlns:a16="http://schemas.microsoft.com/office/drawing/2014/main" id="{3F907286-9AA7-43D1-B3A2-5CCFF6638BE1}"/>
              </a:ext>
            </a:extLst>
          </p:cNvPr>
          <p:cNvSpPr/>
          <p:nvPr/>
        </p:nvSpPr>
        <p:spPr>
          <a:xfrm>
            <a:off x="6906768" y="2359152"/>
            <a:ext cx="457200" cy="1889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0279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B899B387-128C-40A1-9B5A-08904E4825F9}"/>
              </a:ext>
            </a:extLst>
          </p:cNvPr>
          <p:cNvSpPr>
            <a:spLocks noGrp="1"/>
          </p:cNvSpPr>
          <p:nvPr>
            <p:ph type="title"/>
          </p:nvPr>
        </p:nvSpPr>
        <p:spPr>
          <a:xfrm>
            <a:off x="643467" y="321734"/>
            <a:ext cx="4970877" cy="1135737"/>
          </a:xfrm>
        </p:spPr>
        <p:txBody>
          <a:bodyPr vert="horz" lIns="91440" tIns="45720" rIns="91440" bIns="45720" rtlCol="0" anchor="ctr">
            <a:normAutofit/>
          </a:bodyPr>
          <a:lstStyle/>
          <a:p>
            <a:r>
              <a:rPr lang="en-US" sz="3600" kern="1200">
                <a:solidFill>
                  <a:schemeClr val="tx1"/>
                </a:solidFill>
                <a:latin typeface="+mj-lt"/>
                <a:ea typeface="+mj-ea"/>
                <a:cs typeface="+mj-cs"/>
              </a:rPr>
              <a:t>Action</a:t>
            </a:r>
          </a:p>
        </p:txBody>
      </p:sp>
      <p:sp>
        <p:nvSpPr>
          <p:cNvPr id="5" name="Content Placeholder 4">
            <a:extLst>
              <a:ext uri="{FF2B5EF4-FFF2-40B4-BE49-F238E27FC236}">
                <a16:creationId xmlns:a16="http://schemas.microsoft.com/office/drawing/2014/main" id="{5FCDFC8B-C1F1-4807-BE1C-1B44CE8C1E99}"/>
              </a:ext>
            </a:extLst>
          </p:cNvPr>
          <p:cNvSpPr>
            <a:spLocks noGrp="1"/>
          </p:cNvSpPr>
          <p:nvPr>
            <p:ph sz="half" idx="1"/>
          </p:nvPr>
        </p:nvSpPr>
        <p:spPr>
          <a:xfrm>
            <a:off x="643468" y="1782981"/>
            <a:ext cx="4970877" cy="4393982"/>
          </a:xfrm>
        </p:spPr>
        <p:txBody>
          <a:bodyPr vert="horz" lIns="91440" tIns="45720" rIns="91440" bIns="45720" rtlCol="0">
            <a:normAutofit/>
          </a:bodyPr>
          <a:lstStyle/>
          <a:p>
            <a:pPr marL="0" indent="0">
              <a:buNone/>
            </a:pPr>
            <a:r>
              <a:rPr lang="en-US" sz="2000" dirty="0"/>
              <a:t>By pressing the “Register” button the user is sent to a new page where he/she can enter the information needed to create a new account (all fields must be filled)</a:t>
            </a:r>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E69E1299-E84C-4E0F-8E9C-ABDDAA8805AE}"/>
              </a:ext>
            </a:extLst>
          </p:cNvPr>
          <p:cNvPicPr>
            <a:picLocks noGrp="1" noChangeAspect="1"/>
          </p:cNvPicPr>
          <p:nvPr>
            <p:ph sz="half" idx="2"/>
          </p:nvPr>
        </p:nvPicPr>
        <p:blipFill>
          <a:blip r:embed="rId2"/>
          <a:stretch>
            <a:fillRect/>
          </a:stretch>
        </p:blipFill>
        <p:spPr>
          <a:xfrm>
            <a:off x="7314388" y="713127"/>
            <a:ext cx="3177570" cy="5431745"/>
          </a:xfrm>
          <a:prstGeom prst="rect">
            <a:avLst/>
          </a:prstGeom>
        </p:spPr>
      </p:pic>
      <p:grpSp>
        <p:nvGrpSpPr>
          <p:cNvPr id="19" name="Group 18">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0" name="Isosceles Triangle 19">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6114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B3D1-5681-4217-9FD9-9DBDAA805BA7}"/>
              </a:ext>
            </a:extLst>
          </p:cNvPr>
          <p:cNvSpPr>
            <a:spLocks noGrp="1"/>
          </p:cNvSpPr>
          <p:nvPr>
            <p:ph type="title"/>
          </p:nvPr>
        </p:nvSpPr>
        <p:spPr>
          <a:xfrm>
            <a:off x="838200" y="365125"/>
            <a:ext cx="10515600" cy="777875"/>
          </a:xfrm>
        </p:spPr>
        <p:txBody>
          <a:bodyPr/>
          <a:lstStyle/>
          <a:p>
            <a:r>
              <a:rPr lang="en-US"/>
              <a:t>Result</a:t>
            </a:r>
            <a:endParaRPr lang="en-US" dirty="0"/>
          </a:p>
        </p:txBody>
      </p:sp>
      <p:sp>
        <p:nvSpPr>
          <p:cNvPr id="3" name="Content Placeholder 2">
            <a:extLst>
              <a:ext uri="{FF2B5EF4-FFF2-40B4-BE49-F238E27FC236}">
                <a16:creationId xmlns:a16="http://schemas.microsoft.com/office/drawing/2014/main" id="{D4ABA413-CEC3-4EA3-BD98-C411F8D9EB75}"/>
              </a:ext>
            </a:extLst>
          </p:cNvPr>
          <p:cNvSpPr>
            <a:spLocks noGrp="1"/>
          </p:cNvSpPr>
          <p:nvPr>
            <p:ph idx="1"/>
          </p:nvPr>
        </p:nvSpPr>
        <p:spPr>
          <a:xfrm>
            <a:off x="838200" y="1257300"/>
            <a:ext cx="10515600" cy="4919663"/>
          </a:xfrm>
        </p:spPr>
        <p:txBody>
          <a:bodyPr/>
          <a:lstStyle/>
          <a:p>
            <a:pPr marL="0" indent="0">
              <a:buNone/>
            </a:pPr>
            <a:r>
              <a:rPr lang="en-US" dirty="0"/>
              <a:t>By pressing the “Register” button in the bottom, the user will be sent to a page where it has to “confirm the email” but by pressing the “Click here to confirm account” the account is created</a:t>
            </a:r>
          </a:p>
        </p:txBody>
      </p:sp>
      <p:pic>
        <p:nvPicPr>
          <p:cNvPr id="7" name="Picture 6">
            <a:extLst>
              <a:ext uri="{FF2B5EF4-FFF2-40B4-BE49-F238E27FC236}">
                <a16:creationId xmlns:a16="http://schemas.microsoft.com/office/drawing/2014/main" id="{34455336-6C91-44E9-B22C-6BB3EC690951}"/>
              </a:ext>
            </a:extLst>
          </p:cNvPr>
          <p:cNvPicPr>
            <a:picLocks noChangeAspect="1"/>
          </p:cNvPicPr>
          <p:nvPr/>
        </p:nvPicPr>
        <p:blipFill>
          <a:blip r:embed="rId2"/>
          <a:stretch>
            <a:fillRect/>
          </a:stretch>
        </p:blipFill>
        <p:spPr>
          <a:xfrm>
            <a:off x="1323231" y="2851006"/>
            <a:ext cx="9163793" cy="3641869"/>
          </a:xfrm>
          <a:prstGeom prst="rect">
            <a:avLst/>
          </a:prstGeom>
        </p:spPr>
      </p:pic>
    </p:spTree>
    <p:extLst>
      <p:ext uri="{BB962C8B-B14F-4D97-AF65-F5344CB8AC3E}">
        <p14:creationId xmlns:p14="http://schemas.microsoft.com/office/powerpoint/2010/main" val="389084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33D8B-05B3-4404-92CD-2D6343F89C71}"/>
              </a:ext>
            </a:extLst>
          </p:cNvPr>
          <p:cNvSpPr>
            <a:spLocks noGrp="1"/>
          </p:cNvSpPr>
          <p:nvPr>
            <p:ph type="title"/>
          </p:nvPr>
        </p:nvSpPr>
        <p:spPr>
          <a:xfrm>
            <a:off x="838200" y="365125"/>
            <a:ext cx="10515600" cy="868871"/>
          </a:xfrm>
        </p:spPr>
        <p:txBody>
          <a:bodyPr/>
          <a:lstStyle/>
          <a:p>
            <a:r>
              <a:rPr lang="en-US" dirty="0"/>
              <a:t>Login</a:t>
            </a:r>
          </a:p>
        </p:txBody>
      </p:sp>
      <p:sp>
        <p:nvSpPr>
          <p:cNvPr id="3" name="Content Placeholder 2">
            <a:extLst>
              <a:ext uri="{FF2B5EF4-FFF2-40B4-BE49-F238E27FC236}">
                <a16:creationId xmlns:a16="http://schemas.microsoft.com/office/drawing/2014/main" id="{DF385EC5-50F7-4D6D-AAF6-5623DFCA7FDF}"/>
              </a:ext>
            </a:extLst>
          </p:cNvPr>
          <p:cNvSpPr>
            <a:spLocks noGrp="1"/>
          </p:cNvSpPr>
          <p:nvPr>
            <p:ph idx="1"/>
          </p:nvPr>
        </p:nvSpPr>
        <p:spPr>
          <a:xfrm>
            <a:off x="838200" y="1233996"/>
            <a:ext cx="10515600" cy="4942967"/>
          </a:xfrm>
        </p:spPr>
        <p:txBody>
          <a:bodyPr/>
          <a:lstStyle/>
          <a:p>
            <a:pPr marL="0" indent="0">
              <a:buNone/>
            </a:pPr>
            <a:r>
              <a:rPr lang="en-US" dirty="0"/>
              <a:t>The user can log in into an existing account by pressing the button “Login” from the top right corner of the app</a:t>
            </a:r>
          </a:p>
        </p:txBody>
      </p:sp>
      <p:pic>
        <p:nvPicPr>
          <p:cNvPr id="5" name="Picture 4">
            <a:extLst>
              <a:ext uri="{FF2B5EF4-FFF2-40B4-BE49-F238E27FC236}">
                <a16:creationId xmlns:a16="http://schemas.microsoft.com/office/drawing/2014/main" id="{AB368D2E-4DD7-4383-8055-841868CC55AF}"/>
              </a:ext>
            </a:extLst>
          </p:cNvPr>
          <p:cNvPicPr>
            <a:picLocks noChangeAspect="1"/>
          </p:cNvPicPr>
          <p:nvPr/>
        </p:nvPicPr>
        <p:blipFill>
          <a:blip r:embed="rId2"/>
          <a:stretch>
            <a:fillRect/>
          </a:stretch>
        </p:blipFill>
        <p:spPr>
          <a:xfrm>
            <a:off x="1574657" y="2245742"/>
            <a:ext cx="8750443" cy="4164583"/>
          </a:xfrm>
          <a:prstGeom prst="rect">
            <a:avLst/>
          </a:prstGeom>
        </p:spPr>
      </p:pic>
      <p:sp>
        <p:nvSpPr>
          <p:cNvPr id="6" name="Oval 5">
            <a:extLst>
              <a:ext uri="{FF2B5EF4-FFF2-40B4-BE49-F238E27FC236}">
                <a16:creationId xmlns:a16="http://schemas.microsoft.com/office/drawing/2014/main" id="{5B47A630-8952-4AFD-904D-52A4A5AD4006}"/>
              </a:ext>
            </a:extLst>
          </p:cNvPr>
          <p:cNvSpPr/>
          <p:nvPr/>
        </p:nvSpPr>
        <p:spPr>
          <a:xfrm>
            <a:off x="9566984" y="2355056"/>
            <a:ext cx="476250" cy="304800"/>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6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67ACB0-462B-4BCB-B9FA-ACDA0CD9C48B}"/>
              </a:ext>
            </a:extLst>
          </p:cNvPr>
          <p:cNvSpPr>
            <a:spLocks noGrp="1"/>
          </p:cNvSpPr>
          <p:nvPr>
            <p:ph type="title"/>
          </p:nvPr>
        </p:nvSpPr>
        <p:spPr>
          <a:xfrm>
            <a:off x="643467" y="321734"/>
            <a:ext cx="4970877" cy="1135737"/>
          </a:xfrm>
        </p:spPr>
        <p:txBody>
          <a:bodyPr vert="horz" lIns="91440" tIns="45720" rIns="91440" bIns="45720" rtlCol="0" anchor="ctr">
            <a:normAutofit/>
          </a:bodyPr>
          <a:lstStyle/>
          <a:p>
            <a:r>
              <a:rPr lang="en-US" sz="3600" kern="1200">
                <a:solidFill>
                  <a:schemeClr val="tx1"/>
                </a:solidFill>
                <a:latin typeface="+mj-lt"/>
                <a:ea typeface="+mj-ea"/>
                <a:cs typeface="+mj-cs"/>
              </a:rPr>
              <a:t>Action</a:t>
            </a:r>
          </a:p>
        </p:txBody>
      </p:sp>
      <p:sp>
        <p:nvSpPr>
          <p:cNvPr id="3" name="Content Placeholder 2">
            <a:extLst>
              <a:ext uri="{FF2B5EF4-FFF2-40B4-BE49-F238E27FC236}">
                <a16:creationId xmlns:a16="http://schemas.microsoft.com/office/drawing/2014/main" id="{D2026E7B-40D2-420B-8736-323F789EDD65}"/>
              </a:ext>
            </a:extLst>
          </p:cNvPr>
          <p:cNvSpPr>
            <a:spLocks noGrp="1"/>
          </p:cNvSpPr>
          <p:nvPr>
            <p:ph sz="half" idx="1"/>
          </p:nvPr>
        </p:nvSpPr>
        <p:spPr>
          <a:xfrm>
            <a:off x="643468" y="1782981"/>
            <a:ext cx="4970877" cy="4393982"/>
          </a:xfrm>
        </p:spPr>
        <p:txBody>
          <a:bodyPr vert="horz" lIns="91440" tIns="45720" rIns="91440" bIns="45720" rtlCol="0">
            <a:normAutofit/>
          </a:bodyPr>
          <a:lstStyle/>
          <a:p>
            <a:pPr marL="0" indent="0">
              <a:buNone/>
            </a:pPr>
            <a:r>
              <a:rPr lang="en-US" sz="2000" dirty="0"/>
              <a:t>By pressing the “Login” button the user is sent to a new page where he/she can enter the information needed to make this action possible</a:t>
            </a:r>
          </a:p>
          <a:p>
            <a:pPr marL="0" indent="0">
              <a:buNone/>
            </a:pPr>
            <a:r>
              <a:rPr lang="en-US" sz="2000" dirty="0"/>
              <a:t>The Username is created by combining the name with the surname of the user (ex. </a:t>
            </a:r>
            <a:r>
              <a:rPr lang="en-US" sz="2000" dirty="0" err="1"/>
              <a:t>Name_Surname</a:t>
            </a:r>
            <a:r>
              <a:rPr lang="en-US" sz="2000" dirty="0"/>
              <a:t>)</a:t>
            </a:r>
          </a:p>
          <a:p>
            <a:pPr marL="0"/>
            <a:endParaRPr lang="en-US" sz="2000" dirty="0"/>
          </a:p>
        </p:txBody>
      </p:sp>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8" name="Isosceles Triangle 1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Content Placeholder 9">
            <a:extLst>
              <a:ext uri="{FF2B5EF4-FFF2-40B4-BE49-F238E27FC236}">
                <a16:creationId xmlns:a16="http://schemas.microsoft.com/office/drawing/2014/main" id="{280BB061-1603-431F-98CB-217CBE5B22E4}"/>
              </a:ext>
            </a:extLst>
          </p:cNvPr>
          <p:cNvPicPr>
            <a:picLocks noGrp="1" noChangeAspect="1"/>
          </p:cNvPicPr>
          <p:nvPr>
            <p:ph sz="half" idx="2"/>
          </p:nvPr>
        </p:nvPicPr>
        <p:blipFill>
          <a:blip r:embed="rId2"/>
          <a:stretch>
            <a:fillRect/>
          </a:stretch>
        </p:blipFill>
        <p:spPr>
          <a:xfrm>
            <a:off x="6757548" y="971550"/>
            <a:ext cx="3765826" cy="4910138"/>
          </a:xfrm>
        </p:spPr>
      </p:pic>
    </p:spTree>
    <p:extLst>
      <p:ext uri="{BB962C8B-B14F-4D97-AF65-F5344CB8AC3E}">
        <p14:creationId xmlns:p14="http://schemas.microsoft.com/office/powerpoint/2010/main" val="2883394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B3D1-5681-4217-9FD9-9DBDAA805BA7}"/>
              </a:ext>
            </a:extLst>
          </p:cNvPr>
          <p:cNvSpPr>
            <a:spLocks noGrp="1"/>
          </p:cNvSpPr>
          <p:nvPr>
            <p:ph type="title"/>
          </p:nvPr>
        </p:nvSpPr>
        <p:spPr>
          <a:xfrm>
            <a:off x="838200" y="365125"/>
            <a:ext cx="10515600" cy="777875"/>
          </a:xfrm>
        </p:spPr>
        <p:txBody>
          <a:bodyPr/>
          <a:lstStyle/>
          <a:p>
            <a:r>
              <a:rPr lang="en-US" dirty="0"/>
              <a:t>Result</a:t>
            </a:r>
          </a:p>
        </p:txBody>
      </p:sp>
      <p:sp>
        <p:nvSpPr>
          <p:cNvPr id="3" name="Content Placeholder 2">
            <a:extLst>
              <a:ext uri="{FF2B5EF4-FFF2-40B4-BE49-F238E27FC236}">
                <a16:creationId xmlns:a16="http://schemas.microsoft.com/office/drawing/2014/main" id="{D4ABA413-CEC3-4EA3-BD98-C411F8D9EB75}"/>
              </a:ext>
            </a:extLst>
          </p:cNvPr>
          <p:cNvSpPr>
            <a:spLocks noGrp="1"/>
          </p:cNvSpPr>
          <p:nvPr>
            <p:ph idx="1"/>
          </p:nvPr>
        </p:nvSpPr>
        <p:spPr>
          <a:xfrm>
            <a:off x="838200" y="1257300"/>
            <a:ext cx="10515600" cy="4919663"/>
          </a:xfrm>
        </p:spPr>
        <p:txBody>
          <a:bodyPr/>
          <a:lstStyle/>
          <a:p>
            <a:pPr marL="0" indent="0">
              <a:buNone/>
            </a:pPr>
            <a:r>
              <a:rPr lang="en-US" dirty="0"/>
              <a:t>By pressing the “Login” button in the bottom, if the credentials are correct, the user will be sent to the home page where he/she can start other actions such as browsing trough the available flights and booking the desired ones by pressing the button “Go” from the Home page</a:t>
            </a:r>
          </a:p>
        </p:txBody>
      </p:sp>
      <p:pic>
        <p:nvPicPr>
          <p:cNvPr id="7" name="Picture 6">
            <a:extLst>
              <a:ext uri="{FF2B5EF4-FFF2-40B4-BE49-F238E27FC236}">
                <a16:creationId xmlns:a16="http://schemas.microsoft.com/office/drawing/2014/main" id="{BBC4D573-351B-4DDF-9E76-2EE2ECF66F2C}"/>
              </a:ext>
            </a:extLst>
          </p:cNvPr>
          <p:cNvPicPr>
            <a:picLocks noChangeAspect="1"/>
          </p:cNvPicPr>
          <p:nvPr/>
        </p:nvPicPr>
        <p:blipFill>
          <a:blip r:embed="rId2"/>
          <a:stretch>
            <a:fillRect/>
          </a:stretch>
        </p:blipFill>
        <p:spPr>
          <a:xfrm>
            <a:off x="2076450" y="2871410"/>
            <a:ext cx="7658100" cy="3697883"/>
          </a:xfrm>
          <a:prstGeom prst="rect">
            <a:avLst/>
          </a:prstGeom>
        </p:spPr>
      </p:pic>
      <p:sp>
        <p:nvSpPr>
          <p:cNvPr id="8" name="Oval 7">
            <a:extLst>
              <a:ext uri="{FF2B5EF4-FFF2-40B4-BE49-F238E27FC236}">
                <a16:creationId xmlns:a16="http://schemas.microsoft.com/office/drawing/2014/main" id="{50B56AC9-FF45-44A1-B73F-4921C2A974CE}"/>
              </a:ext>
            </a:extLst>
          </p:cNvPr>
          <p:cNvSpPr/>
          <p:nvPr/>
        </p:nvSpPr>
        <p:spPr>
          <a:xfrm>
            <a:off x="5305424" y="4638675"/>
            <a:ext cx="904875" cy="457200"/>
          </a:xfrm>
          <a:prstGeom prst="ellipse">
            <a:avLst/>
          </a:prstGeom>
          <a:solidFill>
            <a:srgbClr val="FF0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38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907</Words>
  <Application>Microsoft Office PowerPoint</Application>
  <PresentationFormat>Widescreen</PresentationFormat>
  <Paragraphs>61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SawyerAir</vt:lpstr>
      <vt:lpstr>A project made by</vt:lpstr>
      <vt:lpstr>Functionalities:</vt:lpstr>
      <vt:lpstr>Register</vt:lpstr>
      <vt:lpstr>Action</vt:lpstr>
      <vt:lpstr>Result</vt:lpstr>
      <vt:lpstr>Login</vt:lpstr>
      <vt:lpstr>Action</vt:lpstr>
      <vt:lpstr>Result</vt:lpstr>
      <vt:lpstr>Other actions</vt:lpstr>
      <vt:lpstr>Explore Available Routes</vt:lpstr>
      <vt:lpstr>Actions</vt:lpstr>
      <vt:lpstr>See Stops</vt:lpstr>
      <vt:lpstr>See Flights</vt:lpstr>
      <vt:lpstr>Booking page</vt:lpstr>
      <vt:lpstr>Action</vt:lpstr>
      <vt:lpstr>Card info action</vt:lpstr>
      <vt:lpstr>Manage account</vt:lpstr>
      <vt:lpstr>Possible actions</vt:lpstr>
      <vt:lpstr>Profile</vt:lpstr>
      <vt:lpstr>Email</vt:lpstr>
      <vt:lpstr>Password</vt:lpstr>
      <vt:lpstr>Delete account</vt:lpstr>
      <vt:lpstr>Administration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SawyerAir</dc:title>
  <dc:creator>adelinalex99@gmail.com</dc:creator>
  <cp:lastModifiedBy>adelinalex99@gmail.com</cp:lastModifiedBy>
  <cp:revision>20</cp:revision>
  <dcterms:created xsi:type="dcterms:W3CDTF">2021-05-13T04:14:57Z</dcterms:created>
  <dcterms:modified xsi:type="dcterms:W3CDTF">2021-05-13T14:45:54Z</dcterms:modified>
</cp:coreProperties>
</file>